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68" r:id="rId14"/>
    <p:sldId id="285" r:id="rId15"/>
    <p:sldId id="28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8E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2" autoAdjust="0"/>
    <p:restoredTop sz="94669" autoAdjust="0"/>
  </p:normalViewPr>
  <p:slideViewPr>
    <p:cSldViewPr snapToObjects="1"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C45B-33DA-A542-A0CD-17A18247C1A4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64F44-7BE4-A942-9DB1-28AEF8DFFA6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sxc.h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anchor="ctr">
            <a:prstTxWarp prst="textNoShape">
              <a:avLst/>
            </a:prstTxWarp>
            <a:normAutofit/>
          </a:bodyPr>
          <a:lstStyle/>
          <a:p>
            <a:pPr algn="ctr"/>
            <a:r>
              <a:rPr lang="es-MX" sz="4000" b="1" dirty="0">
                <a:latin typeface="Tahoma"/>
                <a:cs typeface="Tahoma"/>
              </a:rPr>
              <a:t>Curso: Administración I</a:t>
            </a:r>
            <a:endParaRPr lang="es-ES" sz="4000" b="1" dirty="0">
              <a:latin typeface="Tahoma"/>
              <a:cs typeface="Tahoma"/>
            </a:endParaRPr>
          </a:p>
        </p:txBody>
      </p:sp>
      <p:sp>
        <p:nvSpPr>
          <p:cNvPr id="2051" name="2 Subtítulo"/>
          <p:cNvSpPr txBox="1">
            <a:spLocks/>
          </p:cNvSpPr>
          <p:nvPr/>
        </p:nvSpPr>
        <p:spPr bwMode="auto">
          <a:xfrm>
            <a:off x="1371600" y="3886200"/>
            <a:ext cx="7129463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>
              <a:spcBef>
                <a:spcPct val="20000"/>
              </a:spcBef>
              <a:buFont typeface="Arial" pitchFamily="-65" charset="0"/>
              <a:buChar char="•"/>
            </a:pPr>
            <a:r>
              <a:rPr lang="es-MX" sz="3200" dirty="0">
                <a:latin typeface="Tahoma"/>
                <a:cs typeface="Tahoma"/>
              </a:rPr>
              <a:t>Tema:</a:t>
            </a:r>
            <a:r>
              <a:rPr lang="es-MX" sz="3200" dirty="0" smtClean="0">
                <a:latin typeface="Tahoma"/>
                <a:cs typeface="Tahoma"/>
              </a:rPr>
              <a:t> Toma de Decisiones</a:t>
            </a:r>
            <a:endParaRPr lang="es-ES" sz="3200" dirty="0">
              <a:latin typeface="Tahoma"/>
              <a:cs typeface="Tahoma"/>
            </a:endParaRPr>
          </a:p>
        </p:txBody>
      </p:sp>
      <p:pic>
        <p:nvPicPr>
          <p:cNvPr id="2052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57188"/>
            <a:ext cx="4743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GT" sz="1000" dirty="0"/>
              <a:t>© Universidad Rafael Landívar.</a:t>
            </a:r>
          </a:p>
          <a:p>
            <a:r>
              <a:rPr lang="es-GT" sz="1000" dirty="0" smtClean="0"/>
              <a:t>Todos </a:t>
            </a:r>
            <a:r>
              <a:rPr lang="es-GT" sz="1000" dirty="0"/>
              <a:t>los derechos reservados</a:t>
            </a:r>
            <a:endParaRPr lang="es-ES" sz="1000" dirty="0"/>
          </a:p>
        </p:txBody>
      </p:sp>
      <p:pic>
        <p:nvPicPr>
          <p:cNvPr id="2054" name="Picture 2" descr="c:\Users\Sofia\Desktop\Documents\Mis archivos recibidos\logoAdm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5000625"/>
            <a:ext cx="53975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685800" y="28194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Decisión</a:t>
            </a:r>
          </a:p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Programada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62600" y="1777424"/>
            <a:ext cx="268034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Procedimiento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48400" y="3225224"/>
            <a:ext cx="113672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Regla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48400" y="4648200"/>
            <a:ext cx="142438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Política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9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533400" y="296138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Calibri (Body)"/>
                <a:cs typeface="Calibri (Body)"/>
              </a:rPr>
              <a:t>Problemas </a:t>
            </a:r>
          </a:p>
          <a:p>
            <a:pPr algn="ctr"/>
            <a:r>
              <a:rPr lang="es-ES" sz="3200" dirty="0" smtClean="0">
                <a:solidFill>
                  <a:srgbClr val="FFFFFF"/>
                </a:solidFill>
                <a:latin typeface="Calibri (Body)"/>
                <a:cs typeface="Calibri (Body)"/>
              </a:rPr>
              <a:t>Sin Estructurar</a:t>
            </a:r>
            <a:endParaRPr lang="es-ES" sz="3200" dirty="0">
              <a:solidFill>
                <a:srgbClr val="FFFFFF"/>
              </a:solidFill>
              <a:latin typeface="Calibri (Body)"/>
              <a:cs typeface="Calibri (Body)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33800" y="296138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Decisiones</a:t>
            </a:r>
          </a:p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Sin Programar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rgbClr val="7F7F7F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rgbClr val="7F7F7F"/>
                </a:solidFill>
              </a:rPr>
              <a:t>Todos </a:t>
            </a:r>
            <a:r>
              <a:rPr lang="es-GT" sz="1000" dirty="0">
                <a:solidFill>
                  <a:srgbClr val="7F7F7F"/>
                </a:solidFill>
              </a:rPr>
              <a:t>los derechos reservados</a:t>
            </a:r>
            <a:endParaRPr lang="es-ES" sz="10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481" y="1295400"/>
            <a:ext cx="479071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Proceso de Toma</a:t>
            </a:r>
          </a:p>
          <a:p>
            <a:r>
              <a:rPr lang="en-US" sz="4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de Decisiones</a:t>
            </a:r>
            <a:endParaRPr lang="en-US" sz="41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3863876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</a:rPr>
              <a:t>Serie de etapas para identificar un problema, elegir una alternativa y evaluar la eficacia de la decisión.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prstTxWarp prst="textNoShape">
              <a:avLst/>
            </a:prstTxWarp>
            <a:normAutofit/>
          </a:bodyPr>
          <a:lstStyle/>
          <a:p>
            <a:pPr algn="ctr"/>
            <a:r>
              <a:rPr lang="es-MX" sz="3200" b="1" dirty="0" smtClean="0">
                <a:latin typeface="Tahoma"/>
                <a:cs typeface="Tahoma"/>
              </a:rPr>
              <a:t>Créditos</a:t>
            </a:r>
            <a:endParaRPr lang="es-ES" sz="3200" b="1" dirty="0">
              <a:latin typeface="Tahoma"/>
              <a:cs typeface="Tahoma"/>
            </a:endParaRP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GT" sz="1000" dirty="0"/>
              <a:t>© Universidad Rafael Landívar.</a:t>
            </a:r>
          </a:p>
          <a:p>
            <a:r>
              <a:rPr lang="es-GT" sz="1000" dirty="0" smtClean="0"/>
              <a:t>Todos </a:t>
            </a:r>
            <a:r>
              <a:rPr lang="es-GT" sz="1000" dirty="0"/>
              <a:t>los derechos reservados</a:t>
            </a:r>
            <a:endParaRPr lang="es-ES" sz="100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1785938" y="1428736"/>
            <a:ext cx="557212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s-MX" dirty="0">
                <a:latin typeface="Tahoma" pitchFamily="34" charset="0"/>
                <a:cs typeface="Tahoma" pitchFamily="34" charset="0"/>
              </a:rPr>
              <a:t>M. A. Silvia de Giraldo</a:t>
            </a:r>
          </a:p>
          <a:p>
            <a:pPr marL="342900" indent="-342900">
              <a:spcBef>
                <a:spcPct val="20000"/>
              </a:spcBef>
            </a:pPr>
            <a:r>
              <a:rPr lang="es-MX" dirty="0">
                <a:latin typeface="Tahoma" pitchFamily="34" charset="0"/>
                <a:cs typeface="Tahoma" pitchFamily="34" charset="0"/>
              </a:rPr>
              <a:t>M.B.A. Francis Bracamonte</a:t>
            </a:r>
          </a:p>
          <a:p>
            <a:pPr marL="342900" indent="-342900">
              <a:spcBef>
                <a:spcPct val="20000"/>
              </a:spcBef>
            </a:pPr>
            <a:endParaRPr lang="es-MX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s-MX" dirty="0" smtClean="0">
                <a:latin typeface="Tahoma" pitchFamily="34" charset="0"/>
                <a:cs typeface="Tahoma" pitchFamily="34" charset="0"/>
              </a:rPr>
              <a:t>Docente de </a:t>
            </a:r>
            <a:r>
              <a:rPr lang="es-MX" dirty="0">
                <a:latin typeface="Tahoma" pitchFamily="34" charset="0"/>
                <a:cs typeface="Tahoma" pitchFamily="34" charset="0"/>
              </a:rPr>
              <a:t>la Facultad de Ciencias Económicas </a:t>
            </a:r>
          </a:p>
          <a:p>
            <a:pPr marL="342900" indent="-342900">
              <a:spcBef>
                <a:spcPct val="20000"/>
              </a:spcBef>
            </a:pPr>
            <a:r>
              <a:rPr lang="es-MX" dirty="0">
                <a:latin typeface="Tahoma" pitchFamily="34" charset="0"/>
                <a:cs typeface="Tahoma" pitchFamily="34" charset="0"/>
              </a:rPr>
              <a:t>                          y Empresariales.</a:t>
            </a:r>
          </a:p>
          <a:p>
            <a:pPr marL="342900" indent="-342900">
              <a:spcBef>
                <a:spcPct val="20000"/>
              </a:spcBef>
            </a:pPr>
            <a:endParaRPr lang="es-MX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s-MX" dirty="0">
                <a:latin typeface="Tahoma" pitchFamily="34" charset="0"/>
                <a:cs typeface="Tahoma" pitchFamily="34" charset="0"/>
              </a:rPr>
              <a:t>Imágenes obtenidas en:        </a:t>
            </a:r>
            <a:r>
              <a:rPr lang="es-MX" u="sng" dirty="0">
                <a:latin typeface="Tahoma" pitchFamily="34" charset="0"/>
                <a:cs typeface="Tahoma" pitchFamily="34" charset="0"/>
                <a:hlinkClick r:id="rId2"/>
              </a:rPr>
              <a:t>http://www.sxc.hu/</a:t>
            </a:r>
            <a:endParaRPr lang="es-MX" u="sng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s-MX" sz="3200" dirty="0">
              <a:latin typeface="Calibri" pitchFamily="34" charset="0"/>
            </a:endParaRPr>
          </a:p>
        </p:txBody>
      </p:sp>
      <p:sp>
        <p:nvSpPr>
          <p:cNvPr id="8" name="4 Rectángulo"/>
          <p:cNvSpPr>
            <a:spLocks noChangeArrowheads="1"/>
          </p:cNvSpPr>
          <p:nvPr/>
        </p:nvSpPr>
        <p:spPr bwMode="auto">
          <a:xfrm>
            <a:off x="2714625" y="4000505"/>
            <a:ext cx="407195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ahoma" pitchFamily="34" charset="0"/>
                <a:cs typeface="Tahoma" pitchFamily="34" charset="0"/>
              </a:rPr>
              <a:t>Integrantes Equipo Facultad de      </a:t>
            </a:r>
          </a:p>
          <a:p>
            <a:pPr algn="ctr"/>
            <a:r>
              <a:rPr lang="en-US" dirty="0">
                <a:latin typeface="Tahoma" pitchFamily="34" charset="0"/>
                <a:cs typeface="Tahoma" pitchFamily="34" charset="0"/>
              </a:rPr>
              <a:t> Arquitectura y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Diseño</a:t>
            </a:r>
          </a:p>
          <a:p>
            <a:pPr algn="ctr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US" dirty="0" smtClean="0">
                <a:latin typeface="Tahoma" pitchFamily="34" charset="0"/>
                <a:cs typeface="Tahoma" pitchFamily="34" charset="0"/>
              </a:rPr>
              <a:t>Jennifer Eve  Mac Donald Armas</a:t>
            </a:r>
          </a:p>
          <a:p>
            <a:pPr algn="ctr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en-US" dirty="0">
              <a:latin typeface="Tahoma" pitchFamily="34" charset="0"/>
              <a:cs typeface="Tahoma" pitchFamily="34" charset="0"/>
            </a:endParaRPr>
          </a:p>
          <a:p>
            <a:pPr algn="ctr"/>
            <a:endParaRPr lang="en-US" dirty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US" dirty="0">
                <a:latin typeface="Tahoma" pitchFamily="34" charset="0"/>
                <a:cs typeface="Tahoma" pitchFamily="34" charset="0"/>
              </a:rPr>
              <a:t> </a:t>
            </a:r>
            <a:r>
              <a:rPr lang="es-GT" dirty="0">
                <a:latin typeface="Tahoma" pitchFamily="34" charset="0"/>
                <a:cs typeface="Tahoma" pitchFamily="34" charset="0"/>
              </a:rPr>
              <a:t/>
            </a:r>
            <a:br>
              <a:rPr lang="es-GT" dirty="0">
                <a:latin typeface="Tahoma" pitchFamily="34" charset="0"/>
                <a:cs typeface="Tahoma" pitchFamily="34" charset="0"/>
              </a:rPr>
            </a:br>
            <a:endParaRPr lang="es-ES" dirty="0"/>
          </a:p>
        </p:txBody>
      </p:sp>
      <p:pic>
        <p:nvPicPr>
          <p:cNvPr id="10" name="Picture 6" descr="Untitled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5295920"/>
            <a:ext cx="2372675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ahoma"/>
                <a:cs typeface="Tahoma"/>
              </a:rPr>
              <a:t>Equipo de trabajo en la elaboración del material virtual</a:t>
            </a:r>
            <a:endParaRPr lang="en-US" sz="2800" dirty="0">
              <a:latin typeface="Tahoma"/>
              <a:cs typeface="Tahoma"/>
            </a:endParaRPr>
          </a:p>
        </p:txBody>
      </p:sp>
      <p:pic>
        <p:nvPicPr>
          <p:cNvPr id="4" name="Imagen 2" descr="logo faculta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0392" y="4738609"/>
            <a:ext cx="1325833" cy="171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GOTIPO DE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738609"/>
            <a:ext cx="2024902" cy="1766809"/>
          </a:xfrm>
          <a:prstGeom prst="rect">
            <a:avLst/>
          </a:prstGeom>
        </p:spPr>
      </p:pic>
      <p:pic>
        <p:nvPicPr>
          <p:cNvPr id="6" name="Picture 5" descr="Imagen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000636"/>
            <a:ext cx="228164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id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36" y="0"/>
            <a:ext cx="917113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4600" y="1897559"/>
            <a:ext cx="51142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Tahoma"/>
                <a:cs typeface="Tahoma"/>
              </a:rPr>
              <a:t>Toma de 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Decisiones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</a:t>
            </a:r>
            <a:r>
              <a:rPr lang="es-GT" sz="1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s-GT" sz="1000" dirty="0">
                <a:solidFill>
                  <a:schemeClr val="bg1"/>
                </a:solidFill>
              </a:rPr>
              <a:t>Todos 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48400" y="2293203"/>
            <a:ext cx="28031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4800" b="1" dirty="0" smtClean="0">
                <a:solidFill>
                  <a:srgbClr val="FFFFFF"/>
                </a:solidFill>
                <a:latin typeface="Tahoma"/>
                <a:cs typeface="Tahoma"/>
              </a:rPr>
              <a:t>Decisión</a:t>
            </a:r>
            <a:endParaRPr lang="en-US" sz="48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3868" y="3981271"/>
            <a:ext cx="49287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Elección entre dos o más 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alternativas.</a:t>
            </a:r>
            <a:endParaRPr lang="es-ES" sz="3600" dirty="0">
              <a:solidFill>
                <a:schemeClr val="bg1"/>
              </a:solidFill>
              <a:latin typeface="Myriad Pro"/>
              <a:cs typeface="Myriad Pro"/>
            </a:endParaRP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3505200"/>
            <a:ext cx="647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smtClean="0">
                <a:solidFill>
                  <a:srgbClr val="FFFFFF"/>
                </a:solidFill>
              </a:rPr>
              <a:t>La toma de Decisiones es particularmente importante en el trabajo de un gerente o empresario.</a:t>
            </a:r>
            <a:endParaRPr lang="es-ES" sz="3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728008"/>
            <a:ext cx="418385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El Gerente o </a:t>
            </a:r>
          </a:p>
          <a:p>
            <a:r>
              <a:rPr lang="es-E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Empresario</a:t>
            </a:r>
          </a:p>
          <a:p>
            <a:r>
              <a:rPr lang="es-E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e</a:t>
            </a:r>
            <a:r>
              <a:rPr lang="es-E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s quien decide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</a:t>
            </a:r>
            <a:r>
              <a:rPr lang="es-GT" sz="1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s-GT" sz="1000" dirty="0">
                <a:solidFill>
                  <a:schemeClr val="bg1"/>
                </a:solidFill>
              </a:rPr>
              <a:t>Todos 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20200" cy="6934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5181600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Proceso </a:t>
            </a:r>
          </a:p>
          <a:p>
            <a:r>
              <a:rPr lang="es-ES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d</a:t>
            </a:r>
            <a:r>
              <a:rPr lang="es-ES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e Toma de </a:t>
            </a:r>
          </a:p>
          <a:p>
            <a:r>
              <a:rPr lang="es-ES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Decisiones</a:t>
            </a:r>
            <a:endParaRPr lang="en-US" sz="3800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9000" y="3576697"/>
            <a:ext cx="5715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  <a:latin typeface="Myriad Pro"/>
                <a:cs typeface="Myriad Pro"/>
              </a:rPr>
              <a:t>Serie de etapas para identificar un problema, elegir una alternativa y evaluar la eficacia de la decisión.</a:t>
            </a:r>
            <a:endParaRPr lang="es-ES" sz="3200" dirty="0">
              <a:solidFill>
                <a:schemeClr val="bg1">
                  <a:lumMod val="95000"/>
                </a:schemeClr>
              </a:solidFill>
              <a:latin typeface="Myriad Pro"/>
              <a:cs typeface="Myriad Pro"/>
            </a:endParaRP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276600" y="65532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90600" y="446306"/>
            <a:ext cx="6342965" cy="4278094"/>
          </a:xfrm>
          <a:prstGeom prst="rect">
            <a:avLst/>
          </a:prstGeom>
          <a:effectLst>
            <a:outerShdw blurRad="50800" dist="38100" algn="r">
              <a:srgbClr val="000000">
                <a:alpha val="43000"/>
              </a:srgbClr>
            </a:outerShdw>
            <a:reflection stA="0" endPos="0" dir="5400000" sy="-100000" algn="bl" rotWithShape="0"/>
          </a:effectLst>
        </p:spPr>
        <p:txBody>
          <a:bodyPr vert="horz" wrap="none" anchor="t">
            <a:prstTxWarp prst="textNoShape">
              <a:avLst/>
            </a:prstTxWarp>
            <a:no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Identificar un problema.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Identificar los criterios de decisión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Asignar pesos a los criterios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Desarrollo de alternativas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Analizar las alternativas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Selección una alternativa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Implementar la alternativa</a:t>
            </a:r>
          </a:p>
          <a:p>
            <a:r>
              <a:rPr lang="es-ES" sz="3600" dirty="0" smtClean="0">
                <a:solidFill>
                  <a:schemeClr val="bg1"/>
                </a:solidFill>
                <a:latin typeface="Myriad Pro"/>
                <a:cs typeface="Myriad Pro"/>
              </a:rPr>
              <a:t>Evaluar la eficacia de la decisiòn</a:t>
            </a:r>
            <a:endParaRPr lang="es-ES" sz="3600" dirty="0">
              <a:solidFill>
                <a:schemeClr val="bg1"/>
              </a:solidFill>
              <a:latin typeface="Myriad Pro"/>
              <a:cs typeface="Myriad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0541" y="5075872"/>
            <a:ext cx="5928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 smtClean="0">
                <a:solidFill>
                  <a:srgbClr val="FFFFFF"/>
                </a:solidFill>
                <a:latin typeface="Tahoma"/>
                <a:cs typeface="Tahoma"/>
              </a:rPr>
              <a:t>Etapas</a:t>
            </a:r>
            <a:r>
              <a:rPr lang="en-US" sz="4500" b="1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lang="en-US" sz="4500" b="1" dirty="0" smtClean="0">
                <a:solidFill>
                  <a:srgbClr val="FFFFFF"/>
                </a:solidFill>
                <a:latin typeface="Tahoma"/>
                <a:cs typeface="Tahoma"/>
              </a:rPr>
              <a:t> la</a:t>
            </a:r>
          </a:p>
          <a:p>
            <a:r>
              <a:rPr lang="en-US" sz="4500" b="1" dirty="0" smtClean="0">
                <a:solidFill>
                  <a:srgbClr val="FFFFFF"/>
                </a:solidFill>
                <a:latin typeface="Tahoma"/>
                <a:cs typeface="Tahoma"/>
              </a:rPr>
              <a:t>Toma de Decisiones</a:t>
            </a:r>
            <a:endParaRPr lang="en-US" sz="4500" b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</a:t>
            </a:r>
            <a:r>
              <a:rPr lang="es-GT" sz="1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s-GT" sz="1000" dirty="0">
                <a:solidFill>
                  <a:schemeClr val="bg1"/>
                </a:solidFill>
              </a:rPr>
              <a:t>Todos 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87"/>
            <a:ext cx="9144000" cy="6687025"/>
          </a:xfrm>
          <a:prstGeom prst="rect">
            <a:avLst/>
          </a:prstGeom>
        </p:spPr>
      </p:pic>
      <p:sp>
        <p:nvSpPr>
          <p:cNvPr id="3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Todos </a:t>
            </a:r>
            <a:r>
              <a:rPr lang="es-GT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los derechos reservados</a:t>
            </a:r>
            <a:endParaRPr lang="es-E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500" y="1328916"/>
            <a:ext cx="6361500" cy="1261884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s-ES" sz="3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/>
                <a:cs typeface="Tahoma"/>
              </a:rPr>
              <a:t>Condiciones para la toma </a:t>
            </a:r>
          </a:p>
          <a:p>
            <a:r>
              <a:rPr lang="es-ES" sz="3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/>
                <a:cs typeface="Tahoma"/>
              </a:rPr>
              <a:t>de Decisiones</a:t>
            </a:r>
            <a:endParaRPr lang="en-US" sz="3800" b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3072824"/>
            <a:ext cx="148020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Certeza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79018" y="4038600"/>
            <a:ext cx="1328363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Riesgo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05400" y="4953000"/>
            <a:ext cx="264687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Incertidumbre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9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-6191"/>
            <a:ext cx="370047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/>
                <a:cs typeface="Tahoma"/>
              </a:rPr>
              <a:t>Clases </a:t>
            </a:r>
          </a:p>
          <a:p>
            <a:r>
              <a:rPr lang="es-ES" sz="4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/>
                <a:cs typeface="Tahoma"/>
              </a:rPr>
              <a:t>de Problemas </a:t>
            </a:r>
          </a:p>
          <a:p>
            <a:r>
              <a:rPr lang="es-ES" sz="4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/>
                <a:cs typeface="Tahoma"/>
              </a:rPr>
              <a:t>y Decisiones </a:t>
            </a:r>
            <a:endParaRPr lang="en-US" sz="46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77" y="3647182"/>
            <a:ext cx="342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Problemas </a:t>
            </a:r>
          </a:p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Estructurados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818" y="3581400"/>
            <a:ext cx="24907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Decisión </a:t>
            </a:r>
          </a:p>
          <a:p>
            <a:pPr algn="ctr"/>
            <a:r>
              <a:rPr lang="es-ES" sz="3200" dirty="0" smtClean="0">
                <a:solidFill>
                  <a:srgbClr val="FFFFFF"/>
                </a:solidFill>
                <a:latin typeface="Myriad Pro"/>
                <a:cs typeface="Myriad Pro"/>
              </a:rPr>
              <a:t>Programada</a:t>
            </a:r>
            <a:endParaRPr lang="es-ES" sz="3200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65125"/>
          </a:xfrm>
        </p:spPr>
        <p:txBody>
          <a:bodyPr/>
          <a:lstStyle/>
          <a:p>
            <a:r>
              <a:rPr lang="es-GT" sz="1000" dirty="0">
                <a:solidFill>
                  <a:schemeClr val="bg1"/>
                </a:solidFill>
              </a:rPr>
              <a:t>© Universidad Rafael Landívar.</a:t>
            </a:r>
          </a:p>
          <a:p>
            <a:r>
              <a:rPr lang="es-GT" sz="1000" dirty="0" smtClean="0">
                <a:solidFill>
                  <a:schemeClr val="bg1"/>
                </a:solidFill>
              </a:rPr>
              <a:t>Todos </a:t>
            </a:r>
            <a:r>
              <a:rPr lang="es-GT" sz="1000" dirty="0">
                <a:solidFill>
                  <a:schemeClr val="bg1"/>
                </a:solidFill>
              </a:rPr>
              <a:t>los derechos reservados</a:t>
            </a:r>
            <a:endParaRPr lang="es-E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913FB8E-E3D9-49E7-AAA6-B19D12DE02FF}"/>
</file>

<file path=customXml/itemProps2.xml><?xml version="1.0" encoding="utf-8"?>
<ds:datastoreItem xmlns:ds="http://schemas.openxmlformats.org/officeDocument/2006/customXml" ds:itemID="{571CB769-6E0F-4AE3-A3E1-8A49BF9E24F7}"/>
</file>

<file path=customXml/itemProps3.xml><?xml version="1.0" encoding="utf-8"?>
<ds:datastoreItem xmlns:ds="http://schemas.openxmlformats.org/officeDocument/2006/customXml" ds:itemID="{ACED4548-97DF-4434-8DF9-28DE391AAD58}"/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338</Words>
  <Application>Microsoft Macintosh PowerPoint</Application>
  <PresentationFormat>Presentación en pantalla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Equipo de trabajo en la elaboración del material virtual</vt:lpstr>
    </vt:vector>
  </TitlesOfParts>
  <Company>Universidad Rafael Landivar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 Mac Donald</dc:creator>
  <cp:lastModifiedBy>slgiraldo</cp:lastModifiedBy>
  <cp:revision>92</cp:revision>
  <dcterms:created xsi:type="dcterms:W3CDTF">2009-10-27T01:02:37Z</dcterms:created>
  <dcterms:modified xsi:type="dcterms:W3CDTF">2009-10-27T16:00:23Z</dcterms:modified>
</cp:coreProperties>
</file>