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3" r:id="rId8"/>
  </p:sldIdLst>
  <p:sldSz cx="9144000" cy="6858000" type="screen4x3"/>
  <p:notesSz cx="6858000" cy="9144000"/>
  <p:defaultTextStyle>
    <a:defPPr>
      <a:defRPr lang="es-G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 varScale="1">
        <p:scale>
          <a:sx n="70" d="100"/>
          <a:sy n="70" d="100"/>
        </p:scale>
        <p:origin x="-5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6518FDF-5EC6-4DF0-8AB7-44CA5E4AC466}" type="datetimeFigureOut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GT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GT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44629B5-8BFA-4B9A-A35E-AA410B11825D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3072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CFEE58B-C679-4174-BF4F-76A5C426C82A}" type="slidenum">
              <a:rPr lang="es-ES" smtClean="0"/>
              <a:pPr>
                <a:defRPr/>
              </a:pPr>
              <a:t>1</a:t>
            </a:fld>
            <a:endParaRPr lang="es-E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922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FAE89D-B4D1-4DD8-85AE-5F90B3091D3D}" type="slidenum">
              <a:rPr lang="es-GT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G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912C2-4B7B-4237-883D-8CB12ED3CEC8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6D3D4-FA22-48ED-B4BA-52885615349C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267C8-0472-47C3-B37C-82DBEEA7E346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A5EB6-23AB-48A1-B1FB-E91A34128691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84233-FD7D-450A-B194-E60ECFB821EE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36027-3C41-437D-8612-9B76BF6BC0BA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AEA9E-2BAF-4693-A305-347A37C2BBD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65CF0-F10C-4C3A-A0B8-921E90BE5381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C3544-F3E5-44BA-860C-6C3E456188E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A3F12-1395-4AEC-A0DE-D7982C0C5D9F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3A102-C508-422A-8865-D27228BB975F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F6DAC-974D-44CA-B7A0-E90703E508A6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ED1D5-2BD5-48B0-AB93-FCE5B8789447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D1DF4-140B-4338-B644-45B0A1F8752F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B7B6E-2A49-4FBB-99E7-32F232250EF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242CD-353C-48B9-A188-FD3673889FA8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319C1-4C72-40AD-98CD-6CE4944D1F14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A9D96-773F-4F23-BA5D-61D0E9BD190A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69C8D-8366-4F84-AD1C-AD9567536C9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4A537-38C9-4951-924A-96F1F998E003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GT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178EB-2EE3-44CC-A1F5-3F254C4E5B4E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67667-849C-461C-B428-74F17085B1B1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GT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A3C467-FC42-421C-9663-CD511BD9AC0B}" type="datetime1">
              <a:rPr lang="es-GT"/>
              <a:pPr>
                <a:defRPr/>
              </a:pPr>
              <a:t>27/10/2009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F4E446-9A66-46AB-B99F-8DF155C77888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trategylinksolutions.com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winred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seaneasley.files.wordpress.com/2009/05/mcdonaldsalexallied.jpg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s-MX" smtClean="0"/>
              <a:t>Curso: Administración I</a:t>
            </a:r>
            <a:endParaRPr lang="es-ES" smtClean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14313" y="4071938"/>
            <a:ext cx="8286750" cy="1752600"/>
          </a:xfrm>
        </p:spPr>
        <p:txBody>
          <a:bodyPr/>
          <a:lstStyle/>
          <a:p>
            <a:pPr eaLnBrk="1" hangingPunct="1">
              <a:defRPr/>
            </a:pPr>
            <a:r>
              <a:rPr lang="es-MX" sz="3000" dirty="0" smtClean="0"/>
              <a:t>Tema: Caso McDonald’s  </a:t>
            </a:r>
          </a:p>
          <a:p>
            <a:pPr eaLnBrk="1" hangingPunct="1">
              <a:defRPr/>
            </a:pPr>
            <a:r>
              <a:rPr lang="es-GT" sz="3000" dirty="0" smtClean="0"/>
              <a:t>(Juan Manuel de la Colina)</a:t>
            </a:r>
            <a:endParaRPr lang="es-ES" sz="3000" dirty="0"/>
          </a:p>
        </p:txBody>
      </p:sp>
      <p:pic>
        <p:nvPicPr>
          <p:cNvPr id="2052" name="Picture 2" descr="C:\CSPHF - Hilda Flores\Url\Logo\LOGO LETRAS AZUL U R L (05may0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63" y="428625"/>
            <a:ext cx="47434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75" y="5715000"/>
            <a:ext cx="325755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8" y="3214688"/>
            <a:ext cx="928687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2 Imagen" descr="mac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2 Imagen" descr="mac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3 CuadroTexto"/>
          <p:cNvSpPr txBox="1">
            <a:spLocks noChangeArrowheads="1"/>
          </p:cNvSpPr>
          <p:nvPr/>
        </p:nvSpPr>
        <p:spPr bwMode="auto">
          <a:xfrm>
            <a:off x="2143125" y="2857500"/>
            <a:ext cx="50006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000">
                <a:latin typeface="Tw Cen MT" pitchFamily="34" charset="0"/>
                <a:hlinkClick r:id="rId3"/>
              </a:rPr>
              <a:t>http://strategylinksolutions.com</a:t>
            </a:r>
            <a:endParaRPr lang="es-GT" sz="3000">
              <a:latin typeface="Tw Cen MT" pitchFamily="34" charset="0"/>
            </a:endParaRPr>
          </a:p>
        </p:txBody>
      </p:sp>
      <p:sp>
        <p:nvSpPr>
          <p:cNvPr id="4100" name="4 CuadroTexto"/>
          <p:cNvSpPr txBox="1">
            <a:spLocks noChangeArrowheads="1"/>
          </p:cNvSpPr>
          <p:nvPr/>
        </p:nvSpPr>
        <p:spPr bwMode="auto">
          <a:xfrm>
            <a:off x="2214563" y="4143375"/>
            <a:ext cx="45005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000" u="sng">
                <a:latin typeface="Tw Cen MT" pitchFamily="34" charset="0"/>
                <a:hlinkClick r:id="rId4"/>
              </a:rPr>
              <a:t>http://winred.com</a:t>
            </a:r>
            <a:endParaRPr lang="es-GT" sz="3000" u="sng">
              <a:latin typeface="Tw Cen MT" pitchFamily="34" charset="0"/>
            </a:endParaRPr>
          </a:p>
          <a:p>
            <a:endParaRPr lang="es-GT" sz="3000" u="sng">
              <a:latin typeface="Calibri" pitchFamily="34" charset="0"/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1 Imagen" descr="mac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2 Rectángulo"/>
          <p:cNvSpPr>
            <a:spLocks noChangeArrowheads="1"/>
          </p:cNvSpPr>
          <p:nvPr/>
        </p:nvSpPr>
        <p:spPr bwMode="auto">
          <a:xfrm>
            <a:off x="1143000" y="1857375"/>
            <a:ext cx="45720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latin typeface="Tw Cen MT" pitchFamily="34" charset="0"/>
              </a:rPr>
              <a:t>Para una compañía como McDonald´s ¿Por qué es importante considerar su entorno?  ¿Qué implicaciones tiene para los gerentes el tomar en cuenta el entorno donde se desenvuelve la compañía?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1 Imagen" descr="mac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2 Rectángulo"/>
          <p:cNvSpPr>
            <a:spLocks noChangeArrowheads="1"/>
          </p:cNvSpPr>
          <p:nvPr/>
        </p:nvSpPr>
        <p:spPr bwMode="auto">
          <a:xfrm>
            <a:off x="714375" y="2214563"/>
            <a:ext cx="45720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latin typeface="Tw Cen MT" pitchFamily="34" charset="0"/>
              </a:rPr>
              <a:t>Realice un análisis de los elementos del Ambiente Interno o Microambiente que afecta a McDonald’s. (Para profundizar en su análisis puede entrevistar a ejecutivos de la compañía para que le compartan más acerca de los clientes, proveedores, competencia y otros grupos que afectan a la empresa</a:t>
            </a:r>
            <a:r>
              <a:rPr lang="es-GT">
                <a:latin typeface="Calibri" pitchFamily="34" charset="0"/>
              </a:rPr>
              <a:t>)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149" name="5 CuadroTexto"/>
          <p:cNvSpPr txBox="1">
            <a:spLocks noChangeArrowheads="1"/>
          </p:cNvSpPr>
          <p:nvPr/>
        </p:nvSpPr>
        <p:spPr bwMode="auto">
          <a:xfrm>
            <a:off x="6500813" y="6357938"/>
            <a:ext cx="2500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s-GT" sz="600">
                <a:latin typeface="Tw Cen MT" pitchFamily="34" charset="0"/>
              </a:rPr>
              <a:t>Imagen tomada de:</a:t>
            </a:r>
          </a:p>
          <a:p>
            <a:pPr algn="r"/>
            <a:r>
              <a:rPr lang="es-GT" sz="600">
                <a:latin typeface="Tw Cen MT" pitchFamily="34" charset="0"/>
                <a:hlinkClick r:id="rId3"/>
              </a:rPr>
              <a:t>http://seaneasley.files.wordpress.com/2009/05/mcdonaldsalexallied.jpg</a:t>
            </a:r>
            <a:endParaRPr lang="es-GT" sz="600">
              <a:latin typeface="Tw Cen MT" pitchFamily="34" charset="0"/>
            </a:endParaRPr>
          </a:p>
          <a:p>
            <a:endParaRPr lang="es-GT" sz="60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1 Imagen" descr="mac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2 Rectángulo"/>
          <p:cNvSpPr>
            <a:spLocks noChangeArrowheads="1"/>
          </p:cNvSpPr>
          <p:nvPr/>
        </p:nvSpPr>
        <p:spPr bwMode="auto">
          <a:xfrm>
            <a:off x="2571750" y="1419225"/>
            <a:ext cx="45720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latin typeface="Tw Cen MT" pitchFamily="34" charset="0"/>
              </a:rPr>
              <a:t>Realice un análisis de que aspectos del Ambiente Externo o Macro ambiente que McDonald ´s debe tomar en cuenta para continuar con su liderazgo en el mercado.</a:t>
            </a: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1 Imagen" descr="mac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2 Rectángulo"/>
          <p:cNvSpPr>
            <a:spLocks noChangeArrowheads="1"/>
          </p:cNvSpPr>
          <p:nvPr/>
        </p:nvSpPr>
        <p:spPr bwMode="auto">
          <a:xfrm>
            <a:off x="2571750" y="1419225"/>
            <a:ext cx="457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GT" sz="2400" dirty="0">
              <a:latin typeface="Tw Cen MT" pitchFamily="34" charset="0"/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2286000" y="28288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>
                <a:latin typeface="Tahoma" pitchFamily="34" charset="0"/>
                <a:cs typeface="Tahoma" pitchFamily="34" charset="0"/>
              </a:rPr>
              <a:t>Integrantes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Equipo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Facultad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de      </a:t>
            </a:r>
          </a:p>
          <a:p>
            <a:pPr algn="ctr"/>
            <a:r>
              <a:rPr lang="en-US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Arquitectura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y 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Diseño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ctr"/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n-US" dirty="0" err="1" smtClean="0">
                <a:latin typeface="Tahoma" pitchFamily="34" charset="0"/>
                <a:cs typeface="Tahoma" pitchFamily="34" charset="0"/>
              </a:rPr>
              <a:t>Inès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de Leòn 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Valdeavellano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n-US" dirty="0" smtClean="0">
                <a:latin typeface="Tahoma" pitchFamily="34" charset="0"/>
                <a:cs typeface="Tahoma" pitchFamily="34" charset="0"/>
              </a:rPr>
              <a:t>Erika Melisa Corona </a:t>
            </a:r>
            <a:r>
              <a:rPr lang="en-US" dirty="0" err="1" smtClean="0">
                <a:latin typeface="Tahoma" pitchFamily="34" charset="0"/>
                <a:cs typeface="Tahoma" pitchFamily="34" charset="0"/>
              </a:rPr>
              <a:t>Gonzàlez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29D6A1A9F1A4F9C5FFEC32525F6D9" ma:contentTypeVersion="0" ma:contentTypeDescription="Create a new document." ma:contentTypeScope="" ma:versionID="4c930a1123d4fb51f21f6226ea36f6a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27FA8BF7-41AD-4A7B-9066-856F3E6E75D1}"/>
</file>

<file path=customXml/itemProps2.xml><?xml version="1.0" encoding="utf-8"?>
<ds:datastoreItem xmlns:ds="http://schemas.openxmlformats.org/officeDocument/2006/customXml" ds:itemID="{A9F270AE-225B-4FE1-BB88-4B7B9F40BF41}"/>
</file>

<file path=customXml/itemProps3.xml><?xml version="1.0" encoding="utf-8"?>
<ds:datastoreItem xmlns:ds="http://schemas.openxmlformats.org/officeDocument/2006/customXml" ds:itemID="{3DD8F086-BC3B-4829-96F0-A2F51068321A}"/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204</Words>
  <Application>Microsoft Office PowerPoint</Application>
  <PresentationFormat>Presentación en pantalla (4:3)</PresentationFormat>
  <Paragraphs>22</Paragraphs>
  <Slides>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Curso: Administración I</vt:lpstr>
      <vt:lpstr>Diapositiva 2</vt:lpstr>
      <vt:lpstr>Diapositiva 3</vt:lpstr>
      <vt:lpstr>Diapositiva 4</vt:lpstr>
      <vt:lpstr>Diapositiva 5</vt:lpstr>
      <vt:lpstr>Diapositiva 6</vt:lpstr>
      <vt:lpstr>Diapositiva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Inés</dc:creator>
  <cp:lastModifiedBy>slgiraldo</cp:lastModifiedBy>
  <cp:revision>16</cp:revision>
  <dcterms:created xsi:type="dcterms:W3CDTF">2009-10-14T09:12:47Z</dcterms:created>
  <dcterms:modified xsi:type="dcterms:W3CDTF">2009-10-27T17:18:56Z</dcterms:modified>
</cp:coreProperties>
</file>