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252D5-32CE-4EDB-A471-B8F1A5785F17}" type="datetimeFigureOut">
              <a:rPr lang="es-ES" smtClean="0"/>
              <a:pPr/>
              <a:t>22/04/2009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65B1F-FB4D-434B-BEAC-18EE7BB0FE3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COMIDAS DEL 1 Y 2 DE NOVIEMBRE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428992" y="428625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TALLER DE INFORMÁTICA</a:t>
            </a:r>
            <a:endParaRPr lang="es-E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s-ES" sz="5400" b="1" dirty="0" smtClean="0">
                <a:solidFill>
                  <a:srgbClr val="00B050"/>
                </a:solidFill>
              </a:rPr>
              <a:t>FIAMBRE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3 Imagen" descr="DSC025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714488"/>
            <a:ext cx="1909473" cy="143210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571868" y="2714620"/>
            <a:ext cx="3929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 fiambre es una comida típicamente guatemalteca que se come los días 1 y 2 de noviembre.  Es una mezcla de verduras, carnes y quesos que se sazonan con un caldillo.  Se adorna con queso, espárragos, huevo, aceitunas, etc.</a:t>
            </a:r>
          </a:p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Hay de dos clases, blanco y rojo.  El rojo lleva remolacha.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000364" y="0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Comidas del 1 y 2 de noviembre</a:t>
            </a:r>
            <a:endParaRPr lang="es-E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AYOTE EN DULCE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raruanoca\Mis documentos\Mis imágenes\AY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357298"/>
            <a:ext cx="1428760" cy="1717914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929058" y="2000240"/>
            <a:ext cx="3000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El ayote en dulce es un postre que se come el 1 y 2 de noviembre conjuntamente con el fiambre.</a:t>
            </a:r>
          </a:p>
          <a:p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El ayote se cose con panela, clavo y otras especies. 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000364" y="0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Comidas del 1 y 2 de noviembre</a:t>
            </a:r>
            <a:endParaRPr lang="es-E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43240" y="2857496"/>
            <a:ext cx="328614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fin</a:t>
            </a:r>
            <a:endParaRPr lang="es-E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E052C25D9C8343A43F37E485CC8196" ma:contentTypeVersion="0" ma:contentTypeDescription="Create a new document." ma:contentTypeScope="" ma:versionID="623f1da53803ffe3e677ddcdc33cea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FAFB86F-35B2-46EC-BED0-741ACB5496EF}"/>
</file>

<file path=customXml/itemProps2.xml><?xml version="1.0" encoding="utf-8"?>
<ds:datastoreItem xmlns:ds="http://schemas.openxmlformats.org/officeDocument/2006/customXml" ds:itemID="{2591516C-8A70-440C-8A97-DCAB417F4956}"/>
</file>

<file path=customXml/itemProps3.xml><?xml version="1.0" encoding="utf-8"?>
<ds:datastoreItem xmlns:ds="http://schemas.openxmlformats.org/officeDocument/2006/customXml" ds:itemID="{A70CFDE3-4F71-45FE-AB7B-B8671A3AF3F9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123</Words>
  <Application>Microsoft Office PowerPoint</Application>
  <PresentationFormat>Presentación en pantalla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COMIDAS DEL 1 Y 2 DE NOVIEMBRE</vt:lpstr>
      <vt:lpstr>FIAMBRE</vt:lpstr>
      <vt:lpstr>AYOTE EN DULCE</vt:lpstr>
      <vt:lpstr>Diapositiva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COMIDAS DEL 1 Y 2 DE NOVIEMBRE</dc:title>
  <dc:creator>raruanoca</dc:creator>
  <cp:lastModifiedBy>raruanoca</cp:lastModifiedBy>
  <cp:revision>3</cp:revision>
  <dcterms:created xsi:type="dcterms:W3CDTF">2009-04-22T23:13:15Z</dcterms:created>
  <dcterms:modified xsi:type="dcterms:W3CDTF">2009-04-22T23:32:39Z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0x0101008FE052C25D9C8343A43F37E485CC8196</vt:lpwstr>
  </property>
</Properties>
</file>