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68" r:id="rId2"/>
    <p:sldId id="270" r:id="rId3"/>
    <p:sldId id="256" r:id="rId4"/>
    <p:sldId id="271" r:id="rId5"/>
    <p:sldId id="257" r:id="rId6"/>
    <p:sldId id="275" r:id="rId7"/>
    <p:sldId id="258" r:id="rId8"/>
    <p:sldId id="273" r:id="rId9"/>
    <p:sldId id="274" r:id="rId10"/>
    <p:sldId id="263" r:id="rId11"/>
    <p:sldId id="262" r:id="rId12"/>
    <p:sldId id="264" r:id="rId13"/>
    <p:sldId id="267" r:id="rId14"/>
    <p:sldId id="265" r:id="rId15"/>
    <p:sldId id="269" r:id="rId1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1" autoAdjust="0"/>
    <p:restoredTop sz="94660"/>
  </p:normalViewPr>
  <p:slideViewPr>
    <p:cSldViewPr>
      <p:cViewPr varScale="1">
        <p:scale>
          <a:sx n="46" d="100"/>
          <a:sy n="46" d="100"/>
        </p:scale>
        <p:origin x="-6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1989CB-058F-4DC1-BB5E-0F9456D82006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GT"/>
        </a:p>
      </dgm:t>
    </dgm:pt>
    <dgm:pt modelId="{23303124-28FA-47A5-826C-73E1D4365A2F}">
      <dgm:prSet phldrT="[Texto]" custT="1"/>
      <dgm:spPr/>
      <dgm:t>
        <a:bodyPr/>
        <a:lstStyle/>
        <a:p>
          <a:r>
            <a:rPr lang="es-GT" sz="1800" dirty="0" smtClean="0"/>
            <a:t>Profesionalización</a:t>
          </a:r>
          <a:endParaRPr lang="es-GT" sz="1800" dirty="0"/>
        </a:p>
      </dgm:t>
    </dgm:pt>
    <dgm:pt modelId="{B967B31C-5F9A-4D11-9F16-E82CDA453AEF}" type="parTrans" cxnId="{BE8E569D-FDCC-40A6-9A0D-C23B0F38489E}">
      <dgm:prSet/>
      <dgm:spPr/>
      <dgm:t>
        <a:bodyPr/>
        <a:lstStyle/>
        <a:p>
          <a:endParaRPr lang="es-GT"/>
        </a:p>
      </dgm:t>
    </dgm:pt>
    <dgm:pt modelId="{AFD858AA-05F1-4762-845E-57A63AB11E4B}" type="sibTrans" cxnId="{BE8E569D-FDCC-40A6-9A0D-C23B0F38489E}">
      <dgm:prSet/>
      <dgm:spPr/>
      <dgm:t>
        <a:bodyPr/>
        <a:lstStyle/>
        <a:p>
          <a:endParaRPr lang="es-GT"/>
        </a:p>
      </dgm:t>
    </dgm:pt>
    <dgm:pt modelId="{4FACF9F8-2137-4A44-AD96-9DB86ED2E786}">
      <dgm:prSet phldrT="[Texto]" custT="1"/>
      <dgm:spPr/>
      <dgm:t>
        <a:bodyPr/>
        <a:lstStyle/>
        <a:p>
          <a:r>
            <a:rPr lang="es-GT" sz="1800" dirty="0" smtClean="0"/>
            <a:t>Competencias Pedagógicas</a:t>
          </a:r>
          <a:endParaRPr lang="es-GT" sz="1800" dirty="0"/>
        </a:p>
      </dgm:t>
    </dgm:pt>
    <dgm:pt modelId="{C505E1E2-3D37-452B-A18B-D00C03A03BFC}" type="parTrans" cxnId="{24180752-4118-49B6-8EAE-D5D1636573CE}">
      <dgm:prSet/>
      <dgm:spPr/>
      <dgm:t>
        <a:bodyPr/>
        <a:lstStyle/>
        <a:p>
          <a:endParaRPr lang="es-GT"/>
        </a:p>
      </dgm:t>
    </dgm:pt>
    <dgm:pt modelId="{14A688CD-D5C0-4FA3-8B07-EBB50B729C30}" type="sibTrans" cxnId="{24180752-4118-49B6-8EAE-D5D1636573CE}">
      <dgm:prSet/>
      <dgm:spPr/>
      <dgm:t>
        <a:bodyPr/>
        <a:lstStyle/>
        <a:p>
          <a:endParaRPr lang="es-GT"/>
        </a:p>
      </dgm:t>
    </dgm:pt>
    <dgm:pt modelId="{A72EE69C-9473-4E73-ABF2-E9DC8C5838E2}">
      <dgm:prSet/>
      <dgm:spPr/>
      <dgm:t>
        <a:bodyPr/>
        <a:lstStyle/>
        <a:p>
          <a:endParaRPr lang="es-GT"/>
        </a:p>
      </dgm:t>
    </dgm:pt>
    <dgm:pt modelId="{DAAC4278-B304-4D86-8133-A9B0A0822846}" type="parTrans" cxnId="{0162E1F3-36EB-4C10-AEEC-FBC8CD9439C7}">
      <dgm:prSet/>
      <dgm:spPr/>
      <dgm:t>
        <a:bodyPr/>
        <a:lstStyle/>
        <a:p>
          <a:endParaRPr lang="es-GT"/>
        </a:p>
      </dgm:t>
    </dgm:pt>
    <dgm:pt modelId="{E14DA551-7A57-4C9A-92EE-4645C4A7BDFF}" type="sibTrans" cxnId="{0162E1F3-36EB-4C10-AEEC-FBC8CD9439C7}">
      <dgm:prSet/>
      <dgm:spPr/>
      <dgm:t>
        <a:bodyPr/>
        <a:lstStyle/>
        <a:p>
          <a:endParaRPr lang="es-GT"/>
        </a:p>
      </dgm:t>
    </dgm:pt>
    <dgm:pt modelId="{8AAB364C-BAA4-4DDE-964F-78F021A3BE00}">
      <dgm:prSet phldrT="[Texto]" custT="1"/>
      <dgm:spPr/>
      <dgm:t>
        <a:bodyPr/>
        <a:lstStyle/>
        <a:p>
          <a:r>
            <a:rPr lang="es-GT" sz="1800" dirty="0" smtClean="0"/>
            <a:t>Relaciones interpersonales</a:t>
          </a:r>
          <a:endParaRPr lang="es-GT" sz="1800" dirty="0"/>
        </a:p>
      </dgm:t>
    </dgm:pt>
    <dgm:pt modelId="{A90E2900-DA5A-4A1C-AAB1-6F551E88E567}" type="sibTrans" cxnId="{23FF0C09-5DF0-45D8-9829-23F83C7AEC55}">
      <dgm:prSet/>
      <dgm:spPr/>
      <dgm:t>
        <a:bodyPr/>
        <a:lstStyle/>
        <a:p>
          <a:endParaRPr lang="es-GT"/>
        </a:p>
      </dgm:t>
    </dgm:pt>
    <dgm:pt modelId="{0BB75B30-8249-497B-A790-9428F62A869F}" type="parTrans" cxnId="{23FF0C09-5DF0-45D8-9829-23F83C7AEC55}">
      <dgm:prSet/>
      <dgm:spPr/>
      <dgm:t>
        <a:bodyPr/>
        <a:lstStyle/>
        <a:p>
          <a:endParaRPr lang="es-GT"/>
        </a:p>
      </dgm:t>
    </dgm:pt>
    <dgm:pt modelId="{FC337504-B17C-4D8D-B434-72D899E675A7}" type="pres">
      <dgm:prSet presAssocID="{B21989CB-058F-4DC1-BB5E-0F9456D82006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2C39AF3-86E7-4ECE-A108-9693977C257A}" type="pres">
      <dgm:prSet presAssocID="{B21989CB-058F-4DC1-BB5E-0F9456D82006}" presName="arrow" presStyleLbl="bgShp" presStyleIdx="0" presStyleCnt="1"/>
      <dgm:spPr/>
    </dgm:pt>
    <dgm:pt modelId="{BEDC1AAC-DBFA-433A-8B3B-CD8D53900F3A}" type="pres">
      <dgm:prSet presAssocID="{B21989CB-058F-4DC1-BB5E-0F9456D82006}" presName="arrowDiagram4" presStyleCnt="0"/>
      <dgm:spPr/>
    </dgm:pt>
    <dgm:pt modelId="{64279023-BF24-4A48-B7DB-0265AC483466}" type="pres">
      <dgm:prSet presAssocID="{23303124-28FA-47A5-826C-73E1D4365A2F}" presName="bullet4a" presStyleLbl="node1" presStyleIdx="0" presStyleCnt="4"/>
      <dgm:spPr/>
    </dgm:pt>
    <dgm:pt modelId="{17A9833E-633D-4E84-85E3-91A7964A042E}" type="pres">
      <dgm:prSet presAssocID="{23303124-28FA-47A5-826C-73E1D4365A2F}" presName="textBox4a" presStyleLbl="revTx" presStyleIdx="0" presStyleCnt="4" custFlipVert="0" custScaleX="234603" custScaleY="60209" custLinFactX="55428" custLinFactNeighborX="100000" custLinFactNeighborY="-8628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5CFDDB5-8C67-4D2C-B80F-A410D280ACFA}" type="pres">
      <dgm:prSet presAssocID="{4FACF9F8-2137-4A44-AD96-9DB86ED2E786}" presName="bullet4b" presStyleLbl="node1" presStyleIdx="1" presStyleCnt="4"/>
      <dgm:spPr/>
    </dgm:pt>
    <dgm:pt modelId="{DBD93805-3D9E-4A02-B444-4BD121EAB57B}" type="pres">
      <dgm:prSet presAssocID="{4FACF9F8-2137-4A44-AD96-9DB86ED2E786}" presName="textBox4b" presStyleLbl="revTx" presStyleIdx="1" presStyleCnt="4" custScaleX="301574" custLinFactX="56886" custLinFactNeighborX="100000" custLinFactNeighborY="-2119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E1F5C43-CEC6-4088-B46E-2B6919934C6F}" type="pres">
      <dgm:prSet presAssocID="{A72EE69C-9473-4E73-ABF2-E9DC8C5838E2}" presName="bullet4c" presStyleLbl="node1" presStyleIdx="2" presStyleCnt="4"/>
      <dgm:spPr/>
    </dgm:pt>
    <dgm:pt modelId="{82490397-0E8E-4A8A-9CFE-FD3B1B2E23BE}" type="pres">
      <dgm:prSet presAssocID="{A72EE69C-9473-4E73-ABF2-E9DC8C5838E2}" presName="textBox4c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7DB2CB7-456E-4815-86AE-739DD06A23E0}" type="pres">
      <dgm:prSet presAssocID="{8AAB364C-BAA4-4DDE-964F-78F021A3BE00}" presName="bullet4d" presStyleLbl="node1" presStyleIdx="3" presStyleCnt="4"/>
      <dgm:spPr/>
    </dgm:pt>
    <dgm:pt modelId="{8E7257FA-E91C-4F19-82AC-1C16C5B67933}" type="pres">
      <dgm:prSet presAssocID="{8AAB364C-BAA4-4DDE-964F-78F021A3BE00}" presName="textBox4d" presStyleLbl="revTx" presStyleIdx="3" presStyleCnt="4" custScaleX="170848" custScaleY="94114" custLinFactNeighborX="40859" custLinFactNeighborY="6604">
        <dgm:presLayoutVars>
          <dgm:bulletEnabled val="1"/>
        </dgm:presLayoutVars>
      </dgm:prSet>
      <dgm:spPr/>
      <dgm:t>
        <a:bodyPr/>
        <a:lstStyle/>
        <a:p>
          <a:endParaRPr lang="es-GT"/>
        </a:p>
      </dgm:t>
    </dgm:pt>
  </dgm:ptLst>
  <dgm:cxnLst>
    <dgm:cxn modelId="{33053F5D-FF29-4208-BB95-C2530ED0D64A}" type="presOf" srcId="{4FACF9F8-2137-4A44-AD96-9DB86ED2E786}" destId="{DBD93805-3D9E-4A02-B444-4BD121EAB57B}" srcOrd="0" destOrd="0" presId="urn:microsoft.com/office/officeart/2005/8/layout/arrow2"/>
    <dgm:cxn modelId="{0CFA44A9-23DC-4968-AAFC-285C5D9C5EE5}" type="presOf" srcId="{23303124-28FA-47A5-826C-73E1D4365A2F}" destId="{17A9833E-633D-4E84-85E3-91A7964A042E}" srcOrd="0" destOrd="0" presId="urn:microsoft.com/office/officeart/2005/8/layout/arrow2"/>
    <dgm:cxn modelId="{819E48DA-8564-4B94-B898-96E76072278A}" type="presOf" srcId="{A72EE69C-9473-4E73-ABF2-E9DC8C5838E2}" destId="{82490397-0E8E-4A8A-9CFE-FD3B1B2E23BE}" srcOrd="0" destOrd="0" presId="urn:microsoft.com/office/officeart/2005/8/layout/arrow2"/>
    <dgm:cxn modelId="{24180752-4118-49B6-8EAE-D5D1636573CE}" srcId="{B21989CB-058F-4DC1-BB5E-0F9456D82006}" destId="{4FACF9F8-2137-4A44-AD96-9DB86ED2E786}" srcOrd="1" destOrd="0" parTransId="{C505E1E2-3D37-452B-A18B-D00C03A03BFC}" sibTransId="{14A688CD-D5C0-4FA3-8B07-EBB50B729C30}"/>
    <dgm:cxn modelId="{0B6B37BE-2C0E-4D1D-AA59-B10C5C7BC035}" type="presOf" srcId="{8AAB364C-BAA4-4DDE-964F-78F021A3BE00}" destId="{8E7257FA-E91C-4F19-82AC-1C16C5B67933}" srcOrd="0" destOrd="0" presId="urn:microsoft.com/office/officeart/2005/8/layout/arrow2"/>
    <dgm:cxn modelId="{0162E1F3-36EB-4C10-AEEC-FBC8CD9439C7}" srcId="{B21989CB-058F-4DC1-BB5E-0F9456D82006}" destId="{A72EE69C-9473-4E73-ABF2-E9DC8C5838E2}" srcOrd="2" destOrd="0" parTransId="{DAAC4278-B304-4D86-8133-A9B0A0822846}" sibTransId="{E14DA551-7A57-4C9A-92EE-4645C4A7BDFF}"/>
    <dgm:cxn modelId="{BE8E569D-FDCC-40A6-9A0D-C23B0F38489E}" srcId="{B21989CB-058F-4DC1-BB5E-0F9456D82006}" destId="{23303124-28FA-47A5-826C-73E1D4365A2F}" srcOrd="0" destOrd="0" parTransId="{B967B31C-5F9A-4D11-9F16-E82CDA453AEF}" sibTransId="{AFD858AA-05F1-4762-845E-57A63AB11E4B}"/>
    <dgm:cxn modelId="{23FF0C09-5DF0-45D8-9829-23F83C7AEC55}" srcId="{B21989CB-058F-4DC1-BB5E-0F9456D82006}" destId="{8AAB364C-BAA4-4DDE-964F-78F021A3BE00}" srcOrd="3" destOrd="0" parTransId="{0BB75B30-8249-497B-A790-9428F62A869F}" sibTransId="{A90E2900-DA5A-4A1C-AAB1-6F551E88E567}"/>
    <dgm:cxn modelId="{420C8816-080D-416B-9D3C-8E5B31857C2C}" type="presOf" srcId="{B21989CB-058F-4DC1-BB5E-0F9456D82006}" destId="{FC337504-B17C-4D8D-B434-72D899E675A7}" srcOrd="0" destOrd="0" presId="urn:microsoft.com/office/officeart/2005/8/layout/arrow2"/>
    <dgm:cxn modelId="{2392637D-DA7C-4FBC-9EF3-A0F398B0CA15}" type="presParOf" srcId="{FC337504-B17C-4D8D-B434-72D899E675A7}" destId="{12C39AF3-86E7-4ECE-A108-9693977C257A}" srcOrd="0" destOrd="0" presId="urn:microsoft.com/office/officeart/2005/8/layout/arrow2"/>
    <dgm:cxn modelId="{B30DEC40-E65D-4F01-B33A-06D0DA66E836}" type="presParOf" srcId="{FC337504-B17C-4D8D-B434-72D899E675A7}" destId="{BEDC1AAC-DBFA-433A-8B3B-CD8D53900F3A}" srcOrd="1" destOrd="0" presId="urn:microsoft.com/office/officeart/2005/8/layout/arrow2"/>
    <dgm:cxn modelId="{4C3D6E41-7950-4562-932D-A93734F1BF51}" type="presParOf" srcId="{BEDC1AAC-DBFA-433A-8B3B-CD8D53900F3A}" destId="{64279023-BF24-4A48-B7DB-0265AC483466}" srcOrd="0" destOrd="0" presId="urn:microsoft.com/office/officeart/2005/8/layout/arrow2"/>
    <dgm:cxn modelId="{D91A2A05-61ED-4C61-8AFC-8C9E4091C47A}" type="presParOf" srcId="{BEDC1AAC-DBFA-433A-8B3B-CD8D53900F3A}" destId="{17A9833E-633D-4E84-85E3-91A7964A042E}" srcOrd="1" destOrd="0" presId="urn:microsoft.com/office/officeart/2005/8/layout/arrow2"/>
    <dgm:cxn modelId="{95B5BC62-4B6B-4A0E-A579-204273849592}" type="presParOf" srcId="{BEDC1AAC-DBFA-433A-8B3B-CD8D53900F3A}" destId="{05CFDDB5-8C67-4D2C-B80F-A410D280ACFA}" srcOrd="2" destOrd="0" presId="urn:microsoft.com/office/officeart/2005/8/layout/arrow2"/>
    <dgm:cxn modelId="{1F45E5E7-7C55-4066-9CF2-628418951CCF}" type="presParOf" srcId="{BEDC1AAC-DBFA-433A-8B3B-CD8D53900F3A}" destId="{DBD93805-3D9E-4A02-B444-4BD121EAB57B}" srcOrd="3" destOrd="0" presId="urn:microsoft.com/office/officeart/2005/8/layout/arrow2"/>
    <dgm:cxn modelId="{2465E868-1C93-471F-A484-AE9CF402B405}" type="presParOf" srcId="{BEDC1AAC-DBFA-433A-8B3B-CD8D53900F3A}" destId="{2E1F5C43-CEC6-4088-B46E-2B6919934C6F}" srcOrd="4" destOrd="0" presId="urn:microsoft.com/office/officeart/2005/8/layout/arrow2"/>
    <dgm:cxn modelId="{D843E021-BB77-48D9-8B51-01B6C3C562BF}" type="presParOf" srcId="{BEDC1AAC-DBFA-433A-8B3B-CD8D53900F3A}" destId="{82490397-0E8E-4A8A-9CFE-FD3B1B2E23BE}" srcOrd="5" destOrd="0" presId="urn:microsoft.com/office/officeart/2005/8/layout/arrow2"/>
    <dgm:cxn modelId="{209CA7B4-0603-4CC4-9A0E-87C0E3183B54}" type="presParOf" srcId="{BEDC1AAC-DBFA-433A-8B3B-CD8D53900F3A}" destId="{77DB2CB7-456E-4815-86AE-739DD06A23E0}" srcOrd="6" destOrd="0" presId="urn:microsoft.com/office/officeart/2005/8/layout/arrow2"/>
    <dgm:cxn modelId="{618DF76B-2CDB-4F01-8290-D4B89A25B6CB}" type="presParOf" srcId="{BEDC1AAC-DBFA-433A-8B3B-CD8D53900F3A}" destId="{8E7257FA-E91C-4F19-82AC-1C16C5B67933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5BF805-778D-443F-A1F8-8CBB1433E449}" type="doc">
      <dgm:prSet loTypeId="urn:microsoft.com/office/officeart/2005/8/layout/hierarchy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GT"/>
        </a:p>
      </dgm:t>
    </dgm:pt>
    <dgm:pt modelId="{45E51449-840F-4393-AB92-5438B25AD2D1}">
      <dgm:prSet phldrT="[Texto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2400" dirty="0" smtClean="0"/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dirty="0" smtClean="0"/>
            <a:t>VALORES E IDENTIDAD LANDIVARIANA</a:t>
          </a:r>
        </a:p>
        <a:p>
          <a:pPr defTabSz="2000250">
            <a:lnSpc>
              <a:spcPct val="90000"/>
            </a:lnSpc>
            <a:spcBef>
              <a:spcPct val="0"/>
            </a:spcBef>
          </a:pPr>
          <a:endParaRPr lang="es-GT" sz="2400" dirty="0"/>
        </a:p>
      </dgm:t>
    </dgm:pt>
    <dgm:pt modelId="{7D87F1F2-E6E2-41C4-97A6-95AF82850431}" type="parTrans" cxnId="{2595FCB3-F9AC-430B-8E09-470C38FC1EE4}">
      <dgm:prSet/>
      <dgm:spPr/>
      <dgm:t>
        <a:bodyPr/>
        <a:lstStyle/>
        <a:p>
          <a:endParaRPr lang="es-GT"/>
        </a:p>
      </dgm:t>
    </dgm:pt>
    <dgm:pt modelId="{9F1FFEBA-EEFE-4250-BD82-092334D3555D}" type="sibTrans" cxnId="{2595FCB3-F9AC-430B-8E09-470C38FC1EE4}">
      <dgm:prSet/>
      <dgm:spPr/>
      <dgm:t>
        <a:bodyPr/>
        <a:lstStyle/>
        <a:p>
          <a:endParaRPr lang="es-GT"/>
        </a:p>
      </dgm:t>
    </dgm:pt>
    <dgm:pt modelId="{D8EB2BFB-22CB-4C6A-84F8-9723EAB31CE4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2400" dirty="0" smtClean="0">
            <a:latin typeface="Calibri" pitchFamily="34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dirty="0" smtClean="0">
              <a:latin typeface="Calibri" pitchFamily="34" charset="0"/>
            </a:rPr>
            <a:t>Valores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dirty="0" smtClean="0">
              <a:latin typeface="Calibri" pitchFamily="34" charset="0"/>
            </a:rPr>
            <a:t>Humanos</a:t>
          </a:r>
        </a:p>
        <a:p>
          <a:pPr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GT" sz="2400" dirty="0"/>
        </a:p>
      </dgm:t>
    </dgm:pt>
    <dgm:pt modelId="{57718366-7772-46E1-9715-5818D30010E4}" type="parTrans" cxnId="{79EDE662-40E8-433A-881D-242191205FB9}">
      <dgm:prSet/>
      <dgm:spPr/>
      <dgm:t>
        <a:bodyPr/>
        <a:lstStyle/>
        <a:p>
          <a:endParaRPr lang="es-GT"/>
        </a:p>
      </dgm:t>
    </dgm:pt>
    <dgm:pt modelId="{7DC20D94-84F2-4970-8FCD-5A9EBEFB9367}" type="sibTrans" cxnId="{79EDE662-40E8-433A-881D-242191205FB9}">
      <dgm:prSet/>
      <dgm:spPr/>
      <dgm:t>
        <a:bodyPr/>
        <a:lstStyle/>
        <a:p>
          <a:endParaRPr lang="es-GT"/>
        </a:p>
      </dgm:t>
    </dgm:pt>
    <dgm:pt modelId="{8AEE745E-C41A-49CA-9411-02127BEC10CA}">
      <dgm:prSet phldrT="[Texto]" custT="1"/>
      <dgm:spPr/>
      <dgm:t>
        <a:bodyPr/>
        <a:lstStyle/>
        <a:p>
          <a:r>
            <a:rPr lang="es-ES" sz="2000" dirty="0" smtClean="0">
              <a:latin typeface="Calibri" pitchFamily="34" charset="0"/>
            </a:rPr>
            <a:t>Valores </a:t>
          </a:r>
        </a:p>
        <a:p>
          <a:r>
            <a:rPr lang="es-ES" sz="2000" dirty="0" smtClean="0">
              <a:latin typeface="Calibri" pitchFamily="34" charset="0"/>
            </a:rPr>
            <a:t>Cristianos</a:t>
          </a:r>
          <a:endParaRPr lang="es-GT" sz="2000" dirty="0"/>
        </a:p>
      </dgm:t>
    </dgm:pt>
    <dgm:pt modelId="{6E169DB2-7E34-461B-AE22-8C6772F2EA0D}" type="parTrans" cxnId="{7D4E8D1B-147D-4E26-87A6-C66159324279}">
      <dgm:prSet/>
      <dgm:spPr/>
      <dgm:t>
        <a:bodyPr/>
        <a:lstStyle/>
        <a:p>
          <a:endParaRPr lang="es-GT"/>
        </a:p>
      </dgm:t>
    </dgm:pt>
    <dgm:pt modelId="{6695CA3C-C8FD-4476-84AD-EC67CF3506EA}" type="sibTrans" cxnId="{7D4E8D1B-147D-4E26-87A6-C66159324279}">
      <dgm:prSet/>
      <dgm:spPr/>
      <dgm:t>
        <a:bodyPr/>
        <a:lstStyle/>
        <a:p>
          <a:endParaRPr lang="es-GT"/>
        </a:p>
      </dgm:t>
    </dgm:pt>
    <dgm:pt modelId="{09A9BEFD-8345-44D4-A974-4EDFA2A160D8}">
      <dgm:prSet custT="1"/>
      <dgm:spPr/>
      <dgm:t>
        <a:bodyPr/>
        <a:lstStyle/>
        <a:p>
          <a:r>
            <a:rPr lang="es-ES" sz="2000" dirty="0" smtClean="0">
              <a:latin typeface="Calibri" pitchFamily="34" charset="0"/>
            </a:rPr>
            <a:t>Rasgos </a:t>
          </a:r>
        </a:p>
        <a:p>
          <a:r>
            <a:rPr lang="es-ES" sz="2000" dirty="0" smtClean="0">
              <a:latin typeface="Calibri" pitchFamily="34" charset="0"/>
            </a:rPr>
            <a:t>Ignacianos</a:t>
          </a:r>
        </a:p>
      </dgm:t>
    </dgm:pt>
    <dgm:pt modelId="{DF4FDA6B-C00D-4CE0-BE76-E4E18D75C634}" type="parTrans" cxnId="{E396A344-6FBC-4FDA-A14E-239AB0935949}">
      <dgm:prSet/>
      <dgm:spPr/>
      <dgm:t>
        <a:bodyPr/>
        <a:lstStyle/>
        <a:p>
          <a:endParaRPr lang="es-GT"/>
        </a:p>
      </dgm:t>
    </dgm:pt>
    <dgm:pt modelId="{4E440194-B66C-4E7F-9C7C-D8F1BE9E5124}" type="sibTrans" cxnId="{E396A344-6FBC-4FDA-A14E-239AB0935949}">
      <dgm:prSet/>
      <dgm:spPr/>
      <dgm:t>
        <a:bodyPr/>
        <a:lstStyle/>
        <a:p>
          <a:endParaRPr lang="es-GT"/>
        </a:p>
      </dgm:t>
    </dgm:pt>
    <dgm:pt modelId="{FB12EA2B-5C68-4D4C-B2B8-E24269DD039E}">
      <dgm:prSet custT="1"/>
      <dgm:spPr/>
      <dgm:t>
        <a:bodyPr/>
        <a:lstStyle/>
        <a:p>
          <a:r>
            <a:rPr lang="es-ES" sz="2000" dirty="0" smtClean="0">
              <a:latin typeface="Calibri" pitchFamily="34" charset="0"/>
            </a:rPr>
            <a:t>Herencia  </a:t>
          </a:r>
        </a:p>
        <a:p>
          <a:r>
            <a:rPr lang="es-ES" sz="2000" dirty="0" smtClean="0">
              <a:latin typeface="Calibri" pitchFamily="34" charset="0"/>
            </a:rPr>
            <a:t>Rafael </a:t>
          </a:r>
          <a:r>
            <a:rPr lang="es-ES" sz="2000" dirty="0" err="1" smtClean="0">
              <a:latin typeface="Calibri" pitchFamily="34" charset="0"/>
            </a:rPr>
            <a:t>Landívar</a:t>
          </a:r>
          <a:endParaRPr lang="es-GT" sz="2000" dirty="0"/>
        </a:p>
      </dgm:t>
    </dgm:pt>
    <dgm:pt modelId="{C54EF3FA-A984-46C3-8E5D-FF891D534E39}" type="parTrans" cxnId="{5A523389-2D05-4EC9-9514-D81AA7D7E701}">
      <dgm:prSet/>
      <dgm:spPr/>
      <dgm:t>
        <a:bodyPr/>
        <a:lstStyle/>
        <a:p>
          <a:endParaRPr lang="es-GT"/>
        </a:p>
      </dgm:t>
    </dgm:pt>
    <dgm:pt modelId="{E46CA0A6-B5A5-45E3-B2CB-73D94C496477}" type="sibTrans" cxnId="{5A523389-2D05-4EC9-9514-D81AA7D7E701}">
      <dgm:prSet/>
      <dgm:spPr/>
      <dgm:t>
        <a:bodyPr/>
        <a:lstStyle/>
        <a:p>
          <a:endParaRPr lang="es-GT"/>
        </a:p>
      </dgm:t>
    </dgm:pt>
    <dgm:pt modelId="{620F5F95-62F2-4974-B843-07F97F378AFD}" type="pres">
      <dgm:prSet presAssocID="{A85BF805-778D-443F-A1F8-8CBB1433E44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D2FCBF4B-C389-4A61-AB78-133562F6A4AD}" type="pres">
      <dgm:prSet presAssocID="{45E51449-840F-4393-AB92-5438B25AD2D1}" presName="hierRoot1" presStyleCnt="0"/>
      <dgm:spPr/>
    </dgm:pt>
    <dgm:pt modelId="{D156FB50-07B8-4CA3-9D40-2FC3ACB9105B}" type="pres">
      <dgm:prSet presAssocID="{45E51449-840F-4393-AB92-5438B25AD2D1}" presName="composite" presStyleCnt="0"/>
      <dgm:spPr/>
    </dgm:pt>
    <dgm:pt modelId="{AB5E4175-3107-4483-A460-84E5143BF176}" type="pres">
      <dgm:prSet presAssocID="{45E51449-840F-4393-AB92-5438B25AD2D1}" presName="background" presStyleLbl="node0" presStyleIdx="0" presStyleCnt="1"/>
      <dgm:spPr/>
    </dgm:pt>
    <dgm:pt modelId="{BE2DBB00-9CFB-4B7F-8A12-009731D35B1F}" type="pres">
      <dgm:prSet presAssocID="{45E51449-840F-4393-AB92-5438B25AD2D1}" presName="text" presStyleLbl="fgAcc0" presStyleIdx="0" presStyleCnt="1" custScaleX="295848" custScaleY="123459" custLinFactNeighborX="13335" custLinFactNeighborY="-15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D484C7-942B-485A-8CD1-90EFF738F34E}" type="pres">
      <dgm:prSet presAssocID="{45E51449-840F-4393-AB92-5438B25AD2D1}" presName="hierChild2" presStyleCnt="0"/>
      <dgm:spPr/>
    </dgm:pt>
    <dgm:pt modelId="{284B6270-0F45-4BD7-AFC0-EBAB7F46CDC3}" type="pres">
      <dgm:prSet presAssocID="{57718366-7772-46E1-9715-5818D30010E4}" presName="Name10" presStyleLbl="parChTrans1D2" presStyleIdx="0" presStyleCnt="4"/>
      <dgm:spPr/>
      <dgm:t>
        <a:bodyPr/>
        <a:lstStyle/>
        <a:p>
          <a:endParaRPr lang="es-ES"/>
        </a:p>
      </dgm:t>
    </dgm:pt>
    <dgm:pt modelId="{638ADD0D-61E7-41C4-A0F9-30448880C4E2}" type="pres">
      <dgm:prSet presAssocID="{D8EB2BFB-22CB-4C6A-84F8-9723EAB31CE4}" presName="hierRoot2" presStyleCnt="0"/>
      <dgm:spPr/>
    </dgm:pt>
    <dgm:pt modelId="{69185C27-86A7-430E-A474-1B1871BD15EB}" type="pres">
      <dgm:prSet presAssocID="{D8EB2BFB-22CB-4C6A-84F8-9723EAB31CE4}" presName="composite2" presStyleCnt="0"/>
      <dgm:spPr/>
    </dgm:pt>
    <dgm:pt modelId="{51F5ECF8-D832-4F58-A1B4-25ECAD3FE50E}" type="pres">
      <dgm:prSet presAssocID="{D8EB2BFB-22CB-4C6A-84F8-9723EAB31CE4}" presName="background2" presStyleLbl="node2" presStyleIdx="0" presStyleCnt="4"/>
      <dgm:spPr/>
    </dgm:pt>
    <dgm:pt modelId="{7B5077C9-7864-475E-96EB-5D25B70BEDF7}" type="pres">
      <dgm:prSet presAssocID="{D8EB2BFB-22CB-4C6A-84F8-9723EAB31CE4}" presName="text2" presStyleLbl="fgAcc2" presStyleIdx="0" presStyleCnt="4" custScaleY="16056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69991A4-E160-4A45-98CD-848735CD17CE}" type="pres">
      <dgm:prSet presAssocID="{D8EB2BFB-22CB-4C6A-84F8-9723EAB31CE4}" presName="hierChild3" presStyleCnt="0"/>
      <dgm:spPr/>
    </dgm:pt>
    <dgm:pt modelId="{8DBFD9EF-903C-48DE-8D65-D097CCEC7B76}" type="pres">
      <dgm:prSet presAssocID="{6E169DB2-7E34-461B-AE22-8C6772F2EA0D}" presName="Name10" presStyleLbl="parChTrans1D2" presStyleIdx="1" presStyleCnt="4"/>
      <dgm:spPr/>
      <dgm:t>
        <a:bodyPr/>
        <a:lstStyle/>
        <a:p>
          <a:endParaRPr lang="es-ES"/>
        </a:p>
      </dgm:t>
    </dgm:pt>
    <dgm:pt modelId="{7B63BEEC-D011-4545-A8D2-D8145D535D8A}" type="pres">
      <dgm:prSet presAssocID="{8AEE745E-C41A-49CA-9411-02127BEC10CA}" presName="hierRoot2" presStyleCnt="0"/>
      <dgm:spPr/>
    </dgm:pt>
    <dgm:pt modelId="{6E9AE98A-D44F-46E5-817A-335C45CD84D3}" type="pres">
      <dgm:prSet presAssocID="{8AEE745E-C41A-49CA-9411-02127BEC10CA}" presName="composite2" presStyleCnt="0"/>
      <dgm:spPr/>
    </dgm:pt>
    <dgm:pt modelId="{FCD1D5F3-8681-4251-AB54-9D44216D5F13}" type="pres">
      <dgm:prSet presAssocID="{8AEE745E-C41A-49CA-9411-02127BEC10CA}" presName="background2" presStyleLbl="node2" presStyleIdx="1" presStyleCnt="4"/>
      <dgm:spPr/>
    </dgm:pt>
    <dgm:pt modelId="{C9499F6E-B00C-4A80-8E2B-8FA29B0C3F4F}" type="pres">
      <dgm:prSet presAssocID="{8AEE745E-C41A-49CA-9411-02127BEC10CA}" presName="text2" presStyleLbl="fgAcc2" presStyleIdx="1" presStyleCnt="4" custScaleY="160561">
        <dgm:presLayoutVars>
          <dgm:chPref val="3"/>
        </dgm:presLayoutVars>
      </dgm:prSet>
      <dgm:spPr/>
      <dgm:t>
        <a:bodyPr/>
        <a:lstStyle/>
        <a:p>
          <a:endParaRPr lang="es-GT"/>
        </a:p>
      </dgm:t>
    </dgm:pt>
    <dgm:pt modelId="{624870F2-3A99-4614-B8CD-5F28C80C2724}" type="pres">
      <dgm:prSet presAssocID="{8AEE745E-C41A-49CA-9411-02127BEC10CA}" presName="hierChild3" presStyleCnt="0"/>
      <dgm:spPr/>
    </dgm:pt>
    <dgm:pt modelId="{8DB22281-FFF8-42AB-A424-E13760873A74}" type="pres">
      <dgm:prSet presAssocID="{DF4FDA6B-C00D-4CE0-BE76-E4E18D75C634}" presName="Name10" presStyleLbl="parChTrans1D2" presStyleIdx="2" presStyleCnt="4"/>
      <dgm:spPr/>
      <dgm:t>
        <a:bodyPr/>
        <a:lstStyle/>
        <a:p>
          <a:endParaRPr lang="es-ES"/>
        </a:p>
      </dgm:t>
    </dgm:pt>
    <dgm:pt modelId="{0FC260B2-6DEC-46CD-A0A0-EC45DEEA079D}" type="pres">
      <dgm:prSet presAssocID="{09A9BEFD-8345-44D4-A974-4EDFA2A160D8}" presName="hierRoot2" presStyleCnt="0"/>
      <dgm:spPr/>
    </dgm:pt>
    <dgm:pt modelId="{66209B55-2CF6-4A83-B907-C60BD34A8185}" type="pres">
      <dgm:prSet presAssocID="{09A9BEFD-8345-44D4-A974-4EDFA2A160D8}" presName="composite2" presStyleCnt="0"/>
      <dgm:spPr/>
    </dgm:pt>
    <dgm:pt modelId="{AAF04A26-C83A-4D22-9518-5FDFBAC45B66}" type="pres">
      <dgm:prSet presAssocID="{09A9BEFD-8345-44D4-A974-4EDFA2A160D8}" presName="background2" presStyleLbl="node2" presStyleIdx="2" presStyleCnt="4"/>
      <dgm:spPr/>
    </dgm:pt>
    <dgm:pt modelId="{42298852-DAD9-49AC-A96E-4C8C246CADFF}" type="pres">
      <dgm:prSet presAssocID="{09A9BEFD-8345-44D4-A974-4EDFA2A160D8}" presName="text2" presStyleLbl="fgAcc2" presStyleIdx="2" presStyleCnt="4" custScaleY="16056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ACBFB8F-E8F0-4EA4-9F05-E80A60CA4AAE}" type="pres">
      <dgm:prSet presAssocID="{09A9BEFD-8345-44D4-A974-4EDFA2A160D8}" presName="hierChild3" presStyleCnt="0"/>
      <dgm:spPr/>
    </dgm:pt>
    <dgm:pt modelId="{90AEBE91-97BE-4B24-B7C7-EA35A5BEDFCB}" type="pres">
      <dgm:prSet presAssocID="{C54EF3FA-A984-46C3-8E5D-FF891D534E39}" presName="Name10" presStyleLbl="parChTrans1D2" presStyleIdx="3" presStyleCnt="4"/>
      <dgm:spPr/>
      <dgm:t>
        <a:bodyPr/>
        <a:lstStyle/>
        <a:p>
          <a:endParaRPr lang="es-ES"/>
        </a:p>
      </dgm:t>
    </dgm:pt>
    <dgm:pt modelId="{438EF652-E36A-4408-A2F5-D874B9E79447}" type="pres">
      <dgm:prSet presAssocID="{FB12EA2B-5C68-4D4C-B2B8-E24269DD039E}" presName="hierRoot2" presStyleCnt="0"/>
      <dgm:spPr/>
    </dgm:pt>
    <dgm:pt modelId="{28D2918E-A2F2-4388-9A36-FA6A9B1A0688}" type="pres">
      <dgm:prSet presAssocID="{FB12EA2B-5C68-4D4C-B2B8-E24269DD039E}" presName="composite2" presStyleCnt="0"/>
      <dgm:spPr/>
    </dgm:pt>
    <dgm:pt modelId="{EF52D85A-2138-461A-8598-A05D375BC5F9}" type="pres">
      <dgm:prSet presAssocID="{FB12EA2B-5C68-4D4C-B2B8-E24269DD039E}" presName="background2" presStyleLbl="node2" presStyleIdx="3" presStyleCnt="4"/>
      <dgm:spPr/>
    </dgm:pt>
    <dgm:pt modelId="{93D6994D-611A-44B6-B00A-2ECF174A8F1B}" type="pres">
      <dgm:prSet presAssocID="{FB12EA2B-5C68-4D4C-B2B8-E24269DD039E}" presName="text2" presStyleLbl="fgAcc2" presStyleIdx="3" presStyleCnt="4" custScaleY="160561">
        <dgm:presLayoutVars>
          <dgm:chPref val="3"/>
        </dgm:presLayoutVars>
      </dgm:prSet>
      <dgm:spPr/>
      <dgm:t>
        <a:bodyPr/>
        <a:lstStyle/>
        <a:p>
          <a:endParaRPr lang="es-GT"/>
        </a:p>
      </dgm:t>
    </dgm:pt>
    <dgm:pt modelId="{A07B1D1C-DACC-4DD7-A328-870A98BAA3E8}" type="pres">
      <dgm:prSet presAssocID="{FB12EA2B-5C68-4D4C-B2B8-E24269DD039E}" presName="hierChild3" presStyleCnt="0"/>
      <dgm:spPr/>
    </dgm:pt>
  </dgm:ptLst>
  <dgm:cxnLst>
    <dgm:cxn modelId="{32230528-E9CB-47FA-81ED-ADA850185AB1}" type="presOf" srcId="{D8EB2BFB-22CB-4C6A-84F8-9723EAB31CE4}" destId="{7B5077C9-7864-475E-96EB-5D25B70BEDF7}" srcOrd="0" destOrd="0" presId="urn:microsoft.com/office/officeart/2005/8/layout/hierarchy1"/>
    <dgm:cxn modelId="{7D4E8D1B-147D-4E26-87A6-C66159324279}" srcId="{45E51449-840F-4393-AB92-5438B25AD2D1}" destId="{8AEE745E-C41A-49CA-9411-02127BEC10CA}" srcOrd="1" destOrd="0" parTransId="{6E169DB2-7E34-461B-AE22-8C6772F2EA0D}" sibTransId="{6695CA3C-C8FD-4476-84AD-EC67CF3506EA}"/>
    <dgm:cxn modelId="{AEDAC8ED-FA71-4349-8697-0A315B5919D4}" type="presOf" srcId="{DF4FDA6B-C00D-4CE0-BE76-E4E18D75C634}" destId="{8DB22281-FFF8-42AB-A424-E13760873A74}" srcOrd="0" destOrd="0" presId="urn:microsoft.com/office/officeart/2005/8/layout/hierarchy1"/>
    <dgm:cxn modelId="{9109652E-918C-47D3-B451-96D8287E893D}" type="presOf" srcId="{57718366-7772-46E1-9715-5818D30010E4}" destId="{284B6270-0F45-4BD7-AFC0-EBAB7F46CDC3}" srcOrd="0" destOrd="0" presId="urn:microsoft.com/office/officeart/2005/8/layout/hierarchy1"/>
    <dgm:cxn modelId="{45933CB0-312A-42B1-8F3B-2ED911FE3A23}" type="presOf" srcId="{FB12EA2B-5C68-4D4C-B2B8-E24269DD039E}" destId="{93D6994D-611A-44B6-B00A-2ECF174A8F1B}" srcOrd="0" destOrd="0" presId="urn:microsoft.com/office/officeart/2005/8/layout/hierarchy1"/>
    <dgm:cxn modelId="{B972B153-C0A3-4F9B-BC24-AB5A9D6ABC61}" type="presOf" srcId="{A85BF805-778D-443F-A1F8-8CBB1433E449}" destId="{620F5F95-62F2-4974-B843-07F97F378AFD}" srcOrd="0" destOrd="0" presId="urn:microsoft.com/office/officeart/2005/8/layout/hierarchy1"/>
    <dgm:cxn modelId="{2231DC03-9DD7-478F-8D36-3E452EC514C3}" type="presOf" srcId="{09A9BEFD-8345-44D4-A974-4EDFA2A160D8}" destId="{42298852-DAD9-49AC-A96E-4C8C246CADFF}" srcOrd="0" destOrd="0" presId="urn:microsoft.com/office/officeart/2005/8/layout/hierarchy1"/>
    <dgm:cxn modelId="{2595FCB3-F9AC-430B-8E09-470C38FC1EE4}" srcId="{A85BF805-778D-443F-A1F8-8CBB1433E449}" destId="{45E51449-840F-4393-AB92-5438B25AD2D1}" srcOrd="0" destOrd="0" parTransId="{7D87F1F2-E6E2-41C4-97A6-95AF82850431}" sibTransId="{9F1FFEBA-EEFE-4250-BD82-092334D3555D}"/>
    <dgm:cxn modelId="{3B0B9634-07D8-4E77-9242-E20D9F4B50F0}" type="presOf" srcId="{45E51449-840F-4393-AB92-5438B25AD2D1}" destId="{BE2DBB00-9CFB-4B7F-8A12-009731D35B1F}" srcOrd="0" destOrd="0" presId="urn:microsoft.com/office/officeart/2005/8/layout/hierarchy1"/>
    <dgm:cxn modelId="{B52DAB1A-7EDF-461E-A984-5A543853B13C}" type="presOf" srcId="{6E169DB2-7E34-461B-AE22-8C6772F2EA0D}" destId="{8DBFD9EF-903C-48DE-8D65-D097CCEC7B76}" srcOrd="0" destOrd="0" presId="urn:microsoft.com/office/officeart/2005/8/layout/hierarchy1"/>
    <dgm:cxn modelId="{79EDE662-40E8-433A-881D-242191205FB9}" srcId="{45E51449-840F-4393-AB92-5438B25AD2D1}" destId="{D8EB2BFB-22CB-4C6A-84F8-9723EAB31CE4}" srcOrd="0" destOrd="0" parTransId="{57718366-7772-46E1-9715-5818D30010E4}" sibTransId="{7DC20D94-84F2-4970-8FCD-5A9EBEFB9367}"/>
    <dgm:cxn modelId="{E396A344-6FBC-4FDA-A14E-239AB0935949}" srcId="{45E51449-840F-4393-AB92-5438B25AD2D1}" destId="{09A9BEFD-8345-44D4-A974-4EDFA2A160D8}" srcOrd="2" destOrd="0" parTransId="{DF4FDA6B-C00D-4CE0-BE76-E4E18D75C634}" sibTransId="{4E440194-B66C-4E7F-9C7C-D8F1BE9E5124}"/>
    <dgm:cxn modelId="{5A523389-2D05-4EC9-9514-D81AA7D7E701}" srcId="{45E51449-840F-4393-AB92-5438B25AD2D1}" destId="{FB12EA2B-5C68-4D4C-B2B8-E24269DD039E}" srcOrd="3" destOrd="0" parTransId="{C54EF3FA-A984-46C3-8E5D-FF891D534E39}" sibTransId="{E46CA0A6-B5A5-45E3-B2CB-73D94C496477}"/>
    <dgm:cxn modelId="{F0A8AD35-D78F-4298-B5E0-07ED6A0AA08E}" type="presOf" srcId="{C54EF3FA-A984-46C3-8E5D-FF891D534E39}" destId="{90AEBE91-97BE-4B24-B7C7-EA35A5BEDFCB}" srcOrd="0" destOrd="0" presId="urn:microsoft.com/office/officeart/2005/8/layout/hierarchy1"/>
    <dgm:cxn modelId="{28D82B53-3E9A-4240-BC37-92267B9B5D48}" type="presOf" srcId="{8AEE745E-C41A-49CA-9411-02127BEC10CA}" destId="{C9499F6E-B00C-4A80-8E2B-8FA29B0C3F4F}" srcOrd="0" destOrd="0" presId="urn:microsoft.com/office/officeart/2005/8/layout/hierarchy1"/>
    <dgm:cxn modelId="{49FDFD37-91D2-4454-906A-14B1B19C63BF}" type="presParOf" srcId="{620F5F95-62F2-4974-B843-07F97F378AFD}" destId="{D2FCBF4B-C389-4A61-AB78-133562F6A4AD}" srcOrd="0" destOrd="0" presId="urn:microsoft.com/office/officeart/2005/8/layout/hierarchy1"/>
    <dgm:cxn modelId="{19F89D04-0623-4AC4-8087-0304BBE97559}" type="presParOf" srcId="{D2FCBF4B-C389-4A61-AB78-133562F6A4AD}" destId="{D156FB50-07B8-4CA3-9D40-2FC3ACB9105B}" srcOrd="0" destOrd="0" presId="urn:microsoft.com/office/officeart/2005/8/layout/hierarchy1"/>
    <dgm:cxn modelId="{7DCA602F-442B-47CA-82D8-A744D366CE8B}" type="presParOf" srcId="{D156FB50-07B8-4CA3-9D40-2FC3ACB9105B}" destId="{AB5E4175-3107-4483-A460-84E5143BF176}" srcOrd="0" destOrd="0" presId="urn:microsoft.com/office/officeart/2005/8/layout/hierarchy1"/>
    <dgm:cxn modelId="{B3EFF85C-2049-421C-BD8C-575EEBD34656}" type="presParOf" srcId="{D156FB50-07B8-4CA3-9D40-2FC3ACB9105B}" destId="{BE2DBB00-9CFB-4B7F-8A12-009731D35B1F}" srcOrd="1" destOrd="0" presId="urn:microsoft.com/office/officeart/2005/8/layout/hierarchy1"/>
    <dgm:cxn modelId="{11C39C34-4566-4114-B9EC-5BD167A76C76}" type="presParOf" srcId="{D2FCBF4B-C389-4A61-AB78-133562F6A4AD}" destId="{70D484C7-942B-485A-8CD1-90EFF738F34E}" srcOrd="1" destOrd="0" presId="urn:microsoft.com/office/officeart/2005/8/layout/hierarchy1"/>
    <dgm:cxn modelId="{9E05F344-DE3D-46A8-B1E3-C622DAE9646E}" type="presParOf" srcId="{70D484C7-942B-485A-8CD1-90EFF738F34E}" destId="{284B6270-0F45-4BD7-AFC0-EBAB7F46CDC3}" srcOrd="0" destOrd="0" presId="urn:microsoft.com/office/officeart/2005/8/layout/hierarchy1"/>
    <dgm:cxn modelId="{6AC83F54-8D4E-4A59-A44D-D7D805B0DEB0}" type="presParOf" srcId="{70D484C7-942B-485A-8CD1-90EFF738F34E}" destId="{638ADD0D-61E7-41C4-A0F9-30448880C4E2}" srcOrd="1" destOrd="0" presId="urn:microsoft.com/office/officeart/2005/8/layout/hierarchy1"/>
    <dgm:cxn modelId="{04B7A2CB-85C6-4FF6-B71E-85B8DA418313}" type="presParOf" srcId="{638ADD0D-61E7-41C4-A0F9-30448880C4E2}" destId="{69185C27-86A7-430E-A474-1B1871BD15EB}" srcOrd="0" destOrd="0" presId="urn:microsoft.com/office/officeart/2005/8/layout/hierarchy1"/>
    <dgm:cxn modelId="{0CD32689-4667-40E4-A2C2-C6DBD7FC8E3C}" type="presParOf" srcId="{69185C27-86A7-430E-A474-1B1871BD15EB}" destId="{51F5ECF8-D832-4F58-A1B4-25ECAD3FE50E}" srcOrd="0" destOrd="0" presId="urn:microsoft.com/office/officeart/2005/8/layout/hierarchy1"/>
    <dgm:cxn modelId="{1D9383EB-AB90-4BA2-BE35-2EB9D47A9747}" type="presParOf" srcId="{69185C27-86A7-430E-A474-1B1871BD15EB}" destId="{7B5077C9-7864-475E-96EB-5D25B70BEDF7}" srcOrd="1" destOrd="0" presId="urn:microsoft.com/office/officeart/2005/8/layout/hierarchy1"/>
    <dgm:cxn modelId="{D8EEB24C-546A-44B6-A8E1-BDAFBCB7446C}" type="presParOf" srcId="{638ADD0D-61E7-41C4-A0F9-30448880C4E2}" destId="{E69991A4-E160-4A45-98CD-848735CD17CE}" srcOrd="1" destOrd="0" presId="urn:microsoft.com/office/officeart/2005/8/layout/hierarchy1"/>
    <dgm:cxn modelId="{5FB02AAA-733C-452B-A2E9-EA7E241EE832}" type="presParOf" srcId="{70D484C7-942B-485A-8CD1-90EFF738F34E}" destId="{8DBFD9EF-903C-48DE-8D65-D097CCEC7B76}" srcOrd="2" destOrd="0" presId="urn:microsoft.com/office/officeart/2005/8/layout/hierarchy1"/>
    <dgm:cxn modelId="{1BF275C3-90A4-410C-A4AE-184780564208}" type="presParOf" srcId="{70D484C7-942B-485A-8CD1-90EFF738F34E}" destId="{7B63BEEC-D011-4545-A8D2-D8145D535D8A}" srcOrd="3" destOrd="0" presId="urn:microsoft.com/office/officeart/2005/8/layout/hierarchy1"/>
    <dgm:cxn modelId="{D8829DB7-0DB2-4117-BF97-D2A65AB5814C}" type="presParOf" srcId="{7B63BEEC-D011-4545-A8D2-D8145D535D8A}" destId="{6E9AE98A-D44F-46E5-817A-335C45CD84D3}" srcOrd="0" destOrd="0" presId="urn:microsoft.com/office/officeart/2005/8/layout/hierarchy1"/>
    <dgm:cxn modelId="{1736AFAC-A3A9-4FA2-BA0D-C6FD0F882B83}" type="presParOf" srcId="{6E9AE98A-D44F-46E5-817A-335C45CD84D3}" destId="{FCD1D5F3-8681-4251-AB54-9D44216D5F13}" srcOrd="0" destOrd="0" presId="urn:microsoft.com/office/officeart/2005/8/layout/hierarchy1"/>
    <dgm:cxn modelId="{7AC4F9FA-E9FC-4691-9FAA-04B1B5BCA0F2}" type="presParOf" srcId="{6E9AE98A-D44F-46E5-817A-335C45CD84D3}" destId="{C9499F6E-B00C-4A80-8E2B-8FA29B0C3F4F}" srcOrd="1" destOrd="0" presId="urn:microsoft.com/office/officeart/2005/8/layout/hierarchy1"/>
    <dgm:cxn modelId="{507CAEE5-0BB6-4B34-BF71-1BF66AFDFE5B}" type="presParOf" srcId="{7B63BEEC-D011-4545-A8D2-D8145D535D8A}" destId="{624870F2-3A99-4614-B8CD-5F28C80C2724}" srcOrd="1" destOrd="0" presId="urn:microsoft.com/office/officeart/2005/8/layout/hierarchy1"/>
    <dgm:cxn modelId="{A14CBCCE-237C-4FEA-8075-E5A24E61E6C5}" type="presParOf" srcId="{70D484C7-942B-485A-8CD1-90EFF738F34E}" destId="{8DB22281-FFF8-42AB-A424-E13760873A74}" srcOrd="4" destOrd="0" presId="urn:microsoft.com/office/officeart/2005/8/layout/hierarchy1"/>
    <dgm:cxn modelId="{058FFF21-FBD6-47F6-B82F-787AD0B57D78}" type="presParOf" srcId="{70D484C7-942B-485A-8CD1-90EFF738F34E}" destId="{0FC260B2-6DEC-46CD-A0A0-EC45DEEA079D}" srcOrd="5" destOrd="0" presId="urn:microsoft.com/office/officeart/2005/8/layout/hierarchy1"/>
    <dgm:cxn modelId="{D1AA3B49-7445-4150-BE5A-C554BCD5276C}" type="presParOf" srcId="{0FC260B2-6DEC-46CD-A0A0-EC45DEEA079D}" destId="{66209B55-2CF6-4A83-B907-C60BD34A8185}" srcOrd="0" destOrd="0" presId="urn:microsoft.com/office/officeart/2005/8/layout/hierarchy1"/>
    <dgm:cxn modelId="{284C3589-7B31-4F59-A301-924E06CD7FD0}" type="presParOf" srcId="{66209B55-2CF6-4A83-B907-C60BD34A8185}" destId="{AAF04A26-C83A-4D22-9518-5FDFBAC45B66}" srcOrd="0" destOrd="0" presId="urn:microsoft.com/office/officeart/2005/8/layout/hierarchy1"/>
    <dgm:cxn modelId="{FF899935-0511-47D3-8F54-B93171905CFE}" type="presParOf" srcId="{66209B55-2CF6-4A83-B907-C60BD34A8185}" destId="{42298852-DAD9-49AC-A96E-4C8C246CADFF}" srcOrd="1" destOrd="0" presId="urn:microsoft.com/office/officeart/2005/8/layout/hierarchy1"/>
    <dgm:cxn modelId="{FDB79F5B-B73B-4416-9310-0E389FCA6F3E}" type="presParOf" srcId="{0FC260B2-6DEC-46CD-A0A0-EC45DEEA079D}" destId="{5ACBFB8F-E8F0-4EA4-9F05-E80A60CA4AAE}" srcOrd="1" destOrd="0" presId="urn:microsoft.com/office/officeart/2005/8/layout/hierarchy1"/>
    <dgm:cxn modelId="{9C5EB714-7620-419A-850C-A28FF1BE4DB6}" type="presParOf" srcId="{70D484C7-942B-485A-8CD1-90EFF738F34E}" destId="{90AEBE91-97BE-4B24-B7C7-EA35A5BEDFCB}" srcOrd="6" destOrd="0" presId="urn:microsoft.com/office/officeart/2005/8/layout/hierarchy1"/>
    <dgm:cxn modelId="{D1DA9485-4A76-40DD-A4E2-2D64A2CA1B8A}" type="presParOf" srcId="{70D484C7-942B-485A-8CD1-90EFF738F34E}" destId="{438EF652-E36A-4408-A2F5-D874B9E79447}" srcOrd="7" destOrd="0" presId="urn:microsoft.com/office/officeart/2005/8/layout/hierarchy1"/>
    <dgm:cxn modelId="{ED8563A6-5B37-473D-9E8B-5A315C144E07}" type="presParOf" srcId="{438EF652-E36A-4408-A2F5-D874B9E79447}" destId="{28D2918E-A2F2-4388-9A36-FA6A9B1A0688}" srcOrd="0" destOrd="0" presId="urn:microsoft.com/office/officeart/2005/8/layout/hierarchy1"/>
    <dgm:cxn modelId="{D0DDCF25-E723-4E6D-BF87-F815560FCFDC}" type="presParOf" srcId="{28D2918E-A2F2-4388-9A36-FA6A9B1A0688}" destId="{EF52D85A-2138-461A-8598-A05D375BC5F9}" srcOrd="0" destOrd="0" presId="urn:microsoft.com/office/officeart/2005/8/layout/hierarchy1"/>
    <dgm:cxn modelId="{C8F97555-542A-4678-AC19-4BCE2763F93B}" type="presParOf" srcId="{28D2918E-A2F2-4388-9A36-FA6A9B1A0688}" destId="{93D6994D-611A-44B6-B00A-2ECF174A8F1B}" srcOrd="1" destOrd="0" presId="urn:microsoft.com/office/officeart/2005/8/layout/hierarchy1"/>
    <dgm:cxn modelId="{C14A5974-4385-4DE8-9A9C-BBE0BB2847BD}" type="presParOf" srcId="{438EF652-E36A-4408-A2F5-D874B9E79447}" destId="{A07B1D1C-DACC-4DD7-A328-870A98BAA3E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2FFE76-4DAE-4FBA-96F1-24AF897B0B68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GT"/>
        </a:p>
      </dgm:t>
    </dgm:pt>
    <dgm:pt modelId="{CBD1DE9B-323A-43AD-B275-721578C2A792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dirty="0" smtClean="0"/>
            <a:t>Valores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dirty="0" smtClean="0"/>
            <a:t>Humanos</a:t>
          </a:r>
        </a:p>
        <a:p>
          <a:pPr defTabSz="1511300">
            <a:lnSpc>
              <a:spcPct val="90000"/>
            </a:lnSpc>
            <a:spcBef>
              <a:spcPct val="0"/>
            </a:spcBef>
          </a:pPr>
          <a:endParaRPr lang="es-GT" sz="2000" dirty="0"/>
        </a:p>
      </dgm:t>
    </dgm:pt>
    <dgm:pt modelId="{CC2EB2EB-744F-4DA2-B690-E34A259A6F00}" type="parTrans" cxnId="{8504A8F8-0926-4044-89E9-2962B054742F}">
      <dgm:prSet/>
      <dgm:spPr/>
      <dgm:t>
        <a:bodyPr/>
        <a:lstStyle/>
        <a:p>
          <a:endParaRPr lang="es-GT"/>
        </a:p>
      </dgm:t>
    </dgm:pt>
    <dgm:pt modelId="{5997EF5B-0CA0-401E-B15A-5ACED985579B}" type="sibTrans" cxnId="{8504A8F8-0926-4044-89E9-2962B054742F}">
      <dgm:prSet/>
      <dgm:spPr/>
      <dgm:t>
        <a:bodyPr/>
        <a:lstStyle/>
        <a:p>
          <a:endParaRPr lang="es-GT"/>
        </a:p>
      </dgm:t>
    </dgm:pt>
    <dgm:pt modelId="{12DECCF3-C75E-4C34-B42A-7B41C31DCFAF}">
      <dgm:prSet phldrT="[Texto]"/>
      <dgm:spPr/>
      <dgm:t>
        <a:bodyPr/>
        <a:lstStyle/>
        <a:p>
          <a:r>
            <a:rPr lang="es-GT" dirty="0" smtClean="0"/>
            <a:t>Vivencial </a:t>
          </a:r>
          <a:endParaRPr lang="es-GT" dirty="0"/>
        </a:p>
      </dgm:t>
    </dgm:pt>
    <dgm:pt modelId="{31E21435-CD11-44AE-8884-9908A79C52E2}" type="parTrans" cxnId="{DE0398F6-3855-47BC-A34D-6FFE5482DADA}">
      <dgm:prSet/>
      <dgm:spPr/>
      <dgm:t>
        <a:bodyPr/>
        <a:lstStyle/>
        <a:p>
          <a:endParaRPr lang="es-GT"/>
        </a:p>
      </dgm:t>
    </dgm:pt>
    <dgm:pt modelId="{1117E2E6-24AF-4E62-A75D-9F4672B9A402}" type="sibTrans" cxnId="{DE0398F6-3855-47BC-A34D-6FFE5482DADA}">
      <dgm:prSet/>
      <dgm:spPr/>
      <dgm:t>
        <a:bodyPr/>
        <a:lstStyle/>
        <a:p>
          <a:endParaRPr lang="es-GT"/>
        </a:p>
      </dgm:t>
    </dgm:pt>
    <dgm:pt modelId="{38E21B68-410B-4F3F-9503-4ADFB899F613}">
      <dgm:prSet phldrT="[Texto]"/>
      <dgm:spPr/>
      <dgm:t>
        <a:bodyPr/>
        <a:lstStyle/>
        <a:p>
          <a:r>
            <a:rPr lang="es-GT" dirty="0" smtClean="0"/>
            <a:t>Dignidad Vida y Tierra</a:t>
          </a:r>
          <a:endParaRPr lang="es-GT" dirty="0"/>
        </a:p>
      </dgm:t>
    </dgm:pt>
    <dgm:pt modelId="{858D942A-C040-4E6B-9357-B40D67DC22C5}" type="parTrans" cxnId="{B8479D10-5527-4FAE-94F5-5BB0224874F9}">
      <dgm:prSet/>
      <dgm:spPr/>
      <dgm:t>
        <a:bodyPr/>
        <a:lstStyle/>
        <a:p>
          <a:endParaRPr lang="es-GT"/>
        </a:p>
      </dgm:t>
    </dgm:pt>
    <dgm:pt modelId="{EFF44610-7599-450F-BBED-676B0623C525}" type="sibTrans" cxnId="{B8479D10-5527-4FAE-94F5-5BB0224874F9}">
      <dgm:prSet/>
      <dgm:spPr/>
      <dgm:t>
        <a:bodyPr/>
        <a:lstStyle/>
        <a:p>
          <a:endParaRPr lang="es-GT"/>
        </a:p>
      </dgm:t>
    </dgm:pt>
    <dgm:pt modelId="{E1CEC967-6D9B-49E1-A60B-3CB59F5CD1DA}">
      <dgm:prSet phldrT="[Texto]"/>
      <dgm:spPr/>
      <dgm:t>
        <a:bodyPr/>
        <a:lstStyle/>
        <a:p>
          <a:r>
            <a:rPr lang="es-GT" dirty="0" smtClean="0"/>
            <a:t>Tolerancia </a:t>
          </a:r>
          <a:endParaRPr lang="es-GT" dirty="0"/>
        </a:p>
      </dgm:t>
    </dgm:pt>
    <dgm:pt modelId="{869BB839-1EEA-44AA-A978-87950BF99994}" type="parTrans" cxnId="{1A686707-F3BE-4895-8E2E-470F7643D242}">
      <dgm:prSet/>
      <dgm:spPr/>
      <dgm:t>
        <a:bodyPr/>
        <a:lstStyle/>
        <a:p>
          <a:endParaRPr lang="es-GT"/>
        </a:p>
      </dgm:t>
    </dgm:pt>
    <dgm:pt modelId="{85B95C77-BF3A-4B3A-A23B-264BD71F52E8}" type="sibTrans" cxnId="{1A686707-F3BE-4895-8E2E-470F7643D242}">
      <dgm:prSet/>
      <dgm:spPr/>
      <dgm:t>
        <a:bodyPr/>
        <a:lstStyle/>
        <a:p>
          <a:endParaRPr lang="es-GT"/>
        </a:p>
      </dgm:t>
    </dgm:pt>
    <dgm:pt modelId="{A03960EA-5F5D-4569-BBD1-70D6293426E7}">
      <dgm:prSet/>
      <dgm:spPr/>
      <dgm:t>
        <a:bodyPr/>
        <a:lstStyle/>
        <a:p>
          <a:r>
            <a:rPr lang="es-GT" dirty="0" smtClean="0"/>
            <a:t>Solidaridad </a:t>
          </a:r>
          <a:endParaRPr lang="es-GT" dirty="0"/>
        </a:p>
      </dgm:t>
    </dgm:pt>
    <dgm:pt modelId="{68FC5278-DAD2-4195-80C4-A7332B2EE5ED}" type="parTrans" cxnId="{E19AC09A-C1CF-432F-892B-E3512BEC0922}">
      <dgm:prSet/>
      <dgm:spPr/>
      <dgm:t>
        <a:bodyPr/>
        <a:lstStyle/>
        <a:p>
          <a:endParaRPr lang="es-GT"/>
        </a:p>
      </dgm:t>
    </dgm:pt>
    <dgm:pt modelId="{51CD65B0-A2BF-4966-B533-32033A2D1303}" type="sibTrans" cxnId="{E19AC09A-C1CF-432F-892B-E3512BEC0922}">
      <dgm:prSet/>
      <dgm:spPr/>
      <dgm:t>
        <a:bodyPr/>
        <a:lstStyle/>
        <a:p>
          <a:endParaRPr lang="es-GT"/>
        </a:p>
      </dgm:t>
    </dgm:pt>
    <dgm:pt modelId="{E7BB496B-F3D0-4240-83BB-CF9106266FF3}">
      <dgm:prSet/>
      <dgm:spPr/>
      <dgm:t>
        <a:bodyPr/>
        <a:lstStyle/>
        <a:p>
          <a:r>
            <a:rPr lang="es-GT" dirty="0" smtClean="0"/>
            <a:t>Justicia</a:t>
          </a:r>
          <a:endParaRPr lang="es-GT" dirty="0"/>
        </a:p>
      </dgm:t>
    </dgm:pt>
    <dgm:pt modelId="{F63333AA-E438-4218-9E7A-D42157A04771}" type="parTrans" cxnId="{9329745D-D1B1-4EC9-BD81-4C1C7BCAC1A8}">
      <dgm:prSet/>
      <dgm:spPr/>
      <dgm:t>
        <a:bodyPr/>
        <a:lstStyle/>
        <a:p>
          <a:endParaRPr lang="es-GT"/>
        </a:p>
      </dgm:t>
    </dgm:pt>
    <dgm:pt modelId="{207B7868-852D-4B52-A707-38946009E58C}" type="sibTrans" cxnId="{9329745D-D1B1-4EC9-BD81-4C1C7BCAC1A8}">
      <dgm:prSet/>
      <dgm:spPr/>
      <dgm:t>
        <a:bodyPr/>
        <a:lstStyle/>
        <a:p>
          <a:endParaRPr lang="es-GT"/>
        </a:p>
      </dgm:t>
    </dgm:pt>
    <dgm:pt modelId="{45A6C924-B454-4C5A-AAFD-6D4876FEF605}" type="pres">
      <dgm:prSet presAssocID="{DF2FFE76-4DAE-4FBA-96F1-24AF897B0B6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8C7A517-1BCF-4643-9BB0-B0EA0DAE4DD3}" type="pres">
      <dgm:prSet presAssocID="{DF2FFE76-4DAE-4FBA-96F1-24AF897B0B68}" presName="hierFlow" presStyleCnt="0"/>
      <dgm:spPr/>
    </dgm:pt>
    <dgm:pt modelId="{4FAF65FB-4947-41D6-884D-461D52A3F1ED}" type="pres">
      <dgm:prSet presAssocID="{DF2FFE76-4DAE-4FBA-96F1-24AF897B0B6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0848FA0-511E-4315-9401-8E9B960FC7C4}" type="pres">
      <dgm:prSet presAssocID="{CBD1DE9B-323A-43AD-B275-721578C2A792}" presName="Name14" presStyleCnt="0"/>
      <dgm:spPr/>
    </dgm:pt>
    <dgm:pt modelId="{6BE33BA4-C76E-401F-82B9-1EEF4C996F8F}" type="pres">
      <dgm:prSet presAssocID="{CBD1DE9B-323A-43AD-B275-721578C2A792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GT"/>
        </a:p>
      </dgm:t>
    </dgm:pt>
    <dgm:pt modelId="{E575303C-6CB9-43AF-B0AE-D8BA491F927C}" type="pres">
      <dgm:prSet presAssocID="{CBD1DE9B-323A-43AD-B275-721578C2A792}" presName="hierChild2" presStyleCnt="0"/>
      <dgm:spPr/>
    </dgm:pt>
    <dgm:pt modelId="{A08046C5-8563-434F-B5D2-C61EC2C57D9C}" type="pres">
      <dgm:prSet presAssocID="{31E21435-CD11-44AE-8884-9908A79C52E2}" presName="Name19" presStyleLbl="parChTrans1D2" presStyleIdx="0" presStyleCnt="1"/>
      <dgm:spPr/>
      <dgm:t>
        <a:bodyPr/>
        <a:lstStyle/>
        <a:p>
          <a:endParaRPr lang="es-ES"/>
        </a:p>
      </dgm:t>
    </dgm:pt>
    <dgm:pt modelId="{F498AEE7-2E74-4ECE-B1A0-088BB8CAF6E6}" type="pres">
      <dgm:prSet presAssocID="{12DECCF3-C75E-4C34-B42A-7B41C31DCFAF}" presName="Name21" presStyleCnt="0"/>
      <dgm:spPr/>
    </dgm:pt>
    <dgm:pt modelId="{0D807F1E-B86D-4E35-8A80-C2A866882D18}" type="pres">
      <dgm:prSet presAssocID="{12DECCF3-C75E-4C34-B42A-7B41C31DCFAF}" presName="level2Shape" presStyleLbl="node2" presStyleIdx="0" presStyleCnt="1"/>
      <dgm:spPr/>
      <dgm:t>
        <a:bodyPr/>
        <a:lstStyle/>
        <a:p>
          <a:endParaRPr lang="es-ES"/>
        </a:p>
      </dgm:t>
    </dgm:pt>
    <dgm:pt modelId="{9C466DEC-689D-44EF-AAE7-73318E257A81}" type="pres">
      <dgm:prSet presAssocID="{12DECCF3-C75E-4C34-B42A-7B41C31DCFAF}" presName="hierChild3" presStyleCnt="0"/>
      <dgm:spPr/>
    </dgm:pt>
    <dgm:pt modelId="{49D2C6DE-F6F7-436C-B95F-6A88592B3361}" type="pres">
      <dgm:prSet presAssocID="{858D942A-C040-4E6B-9357-B40D67DC22C5}" presName="Name19" presStyleLbl="parChTrans1D3" presStyleIdx="0" presStyleCnt="4"/>
      <dgm:spPr/>
      <dgm:t>
        <a:bodyPr/>
        <a:lstStyle/>
        <a:p>
          <a:endParaRPr lang="es-ES"/>
        </a:p>
      </dgm:t>
    </dgm:pt>
    <dgm:pt modelId="{A013D54C-536D-4254-B3A2-82C4A6EA20BC}" type="pres">
      <dgm:prSet presAssocID="{38E21B68-410B-4F3F-9503-4ADFB899F613}" presName="Name21" presStyleCnt="0"/>
      <dgm:spPr/>
    </dgm:pt>
    <dgm:pt modelId="{C4A95CA0-BF29-4B71-88A5-CFAE4BDB14C2}" type="pres">
      <dgm:prSet presAssocID="{38E21B68-410B-4F3F-9503-4ADFB899F613}" presName="level2Shape" presStyleLbl="node3" presStyleIdx="0" presStyleCnt="4"/>
      <dgm:spPr/>
      <dgm:t>
        <a:bodyPr/>
        <a:lstStyle/>
        <a:p>
          <a:endParaRPr lang="es-ES"/>
        </a:p>
      </dgm:t>
    </dgm:pt>
    <dgm:pt modelId="{E3DFDE55-CC72-4801-876F-ADC246A8680F}" type="pres">
      <dgm:prSet presAssocID="{38E21B68-410B-4F3F-9503-4ADFB899F613}" presName="hierChild3" presStyleCnt="0"/>
      <dgm:spPr/>
    </dgm:pt>
    <dgm:pt modelId="{B726EEA5-0C2F-4C88-BD25-5D6433E6F332}" type="pres">
      <dgm:prSet presAssocID="{869BB839-1EEA-44AA-A978-87950BF99994}" presName="Name19" presStyleLbl="parChTrans1D3" presStyleIdx="1" presStyleCnt="4"/>
      <dgm:spPr/>
      <dgm:t>
        <a:bodyPr/>
        <a:lstStyle/>
        <a:p>
          <a:endParaRPr lang="es-ES"/>
        </a:p>
      </dgm:t>
    </dgm:pt>
    <dgm:pt modelId="{58BECD3F-38A4-4F5D-BEAC-88F118A4B92B}" type="pres">
      <dgm:prSet presAssocID="{E1CEC967-6D9B-49E1-A60B-3CB59F5CD1DA}" presName="Name21" presStyleCnt="0"/>
      <dgm:spPr/>
    </dgm:pt>
    <dgm:pt modelId="{72BAB9EE-AB48-44DA-8F4F-BBF7534964DA}" type="pres">
      <dgm:prSet presAssocID="{E1CEC967-6D9B-49E1-A60B-3CB59F5CD1DA}" presName="level2Shape" presStyleLbl="node3" presStyleIdx="1" presStyleCnt="4"/>
      <dgm:spPr/>
      <dgm:t>
        <a:bodyPr/>
        <a:lstStyle/>
        <a:p>
          <a:endParaRPr lang="es-GT"/>
        </a:p>
      </dgm:t>
    </dgm:pt>
    <dgm:pt modelId="{1EE9EB2F-8DCA-459A-B831-8CAD870458F7}" type="pres">
      <dgm:prSet presAssocID="{E1CEC967-6D9B-49E1-A60B-3CB59F5CD1DA}" presName="hierChild3" presStyleCnt="0"/>
      <dgm:spPr/>
    </dgm:pt>
    <dgm:pt modelId="{969D74FF-51FF-46C4-ADE1-EF875E3D3CAF}" type="pres">
      <dgm:prSet presAssocID="{68FC5278-DAD2-4195-80C4-A7332B2EE5ED}" presName="Name19" presStyleLbl="parChTrans1D3" presStyleIdx="2" presStyleCnt="4"/>
      <dgm:spPr/>
      <dgm:t>
        <a:bodyPr/>
        <a:lstStyle/>
        <a:p>
          <a:endParaRPr lang="es-ES"/>
        </a:p>
      </dgm:t>
    </dgm:pt>
    <dgm:pt modelId="{92EAA5D0-FCAF-40BF-9343-9E4B7752C075}" type="pres">
      <dgm:prSet presAssocID="{A03960EA-5F5D-4569-BBD1-70D6293426E7}" presName="Name21" presStyleCnt="0"/>
      <dgm:spPr/>
    </dgm:pt>
    <dgm:pt modelId="{C77AFCE4-88BD-465F-9B3A-E9817B13EAFB}" type="pres">
      <dgm:prSet presAssocID="{A03960EA-5F5D-4569-BBD1-70D6293426E7}" presName="level2Shape" presStyleLbl="node3" presStyleIdx="2" presStyleCnt="4"/>
      <dgm:spPr/>
      <dgm:t>
        <a:bodyPr/>
        <a:lstStyle/>
        <a:p>
          <a:endParaRPr lang="es-GT"/>
        </a:p>
      </dgm:t>
    </dgm:pt>
    <dgm:pt modelId="{5FC8509C-7ED5-4473-BEBE-A54590AD0D6D}" type="pres">
      <dgm:prSet presAssocID="{A03960EA-5F5D-4569-BBD1-70D6293426E7}" presName="hierChild3" presStyleCnt="0"/>
      <dgm:spPr/>
    </dgm:pt>
    <dgm:pt modelId="{0A1103DE-3A30-4B8C-9980-928DC4D17EE4}" type="pres">
      <dgm:prSet presAssocID="{F63333AA-E438-4218-9E7A-D42157A04771}" presName="Name19" presStyleLbl="parChTrans1D3" presStyleIdx="3" presStyleCnt="4"/>
      <dgm:spPr/>
      <dgm:t>
        <a:bodyPr/>
        <a:lstStyle/>
        <a:p>
          <a:endParaRPr lang="es-ES"/>
        </a:p>
      </dgm:t>
    </dgm:pt>
    <dgm:pt modelId="{F7BE72B1-A8BD-4D49-8583-EB72ED6FBA00}" type="pres">
      <dgm:prSet presAssocID="{E7BB496B-F3D0-4240-83BB-CF9106266FF3}" presName="Name21" presStyleCnt="0"/>
      <dgm:spPr/>
    </dgm:pt>
    <dgm:pt modelId="{CA910A3C-2C60-44D3-9217-B630ED96502D}" type="pres">
      <dgm:prSet presAssocID="{E7BB496B-F3D0-4240-83BB-CF9106266FF3}" presName="level2Shape" presStyleLbl="node3" presStyleIdx="3" presStyleCnt="4"/>
      <dgm:spPr/>
      <dgm:t>
        <a:bodyPr/>
        <a:lstStyle/>
        <a:p>
          <a:endParaRPr lang="es-ES"/>
        </a:p>
      </dgm:t>
    </dgm:pt>
    <dgm:pt modelId="{0902E6C1-39B3-41C1-8C4F-35238C9DC778}" type="pres">
      <dgm:prSet presAssocID="{E7BB496B-F3D0-4240-83BB-CF9106266FF3}" presName="hierChild3" presStyleCnt="0"/>
      <dgm:spPr/>
    </dgm:pt>
    <dgm:pt modelId="{6683980D-9E76-495F-B5EA-8561EE95BE9D}" type="pres">
      <dgm:prSet presAssocID="{DF2FFE76-4DAE-4FBA-96F1-24AF897B0B68}" presName="bgShapesFlow" presStyleCnt="0"/>
      <dgm:spPr/>
    </dgm:pt>
  </dgm:ptLst>
  <dgm:cxnLst>
    <dgm:cxn modelId="{E19AC09A-C1CF-432F-892B-E3512BEC0922}" srcId="{12DECCF3-C75E-4C34-B42A-7B41C31DCFAF}" destId="{A03960EA-5F5D-4569-BBD1-70D6293426E7}" srcOrd="2" destOrd="0" parTransId="{68FC5278-DAD2-4195-80C4-A7332B2EE5ED}" sibTransId="{51CD65B0-A2BF-4966-B533-32033A2D1303}"/>
    <dgm:cxn modelId="{DE0398F6-3855-47BC-A34D-6FFE5482DADA}" srcId="{CBD1DE9B-323A-43AD-B275-721578C2A792}" destId="{12DECCF3-C75E-4C34-B42A-7B41C31DCFAF}" srcOrd="0" destOrd="0" parTransId="{31E21435-CD11-44AE-8884-9908A79C52E2}" sibTransId="{1117E2E6-24AF-4E62-A75D-9F4672B9A402}"/>
    <dgm:cxn modelId="{1A686707-F3BE-4895-8E2E-470F7643D242}" srcId="{12DECCF3-C75E-4C34-B42A-7B41C31DCFAF}" destId="{E1CEC967-6D9B-49E1-A60B-3CB59F5CD1DA}" srcOrd="1" destOrd="0" parTransId="{869BB839-1EEA-44AA-A978-87950BF99994}" sibTransId="{85B95C77-BF3A-4B3A-A23B-264BD71F52E8}"/>
    <dgm:cxn modelId="{0CCB668E-5754-4303-86B4-38319A8D5307}" type="presOf" srcId="{E1CEC967-6D9B-49E1-A60B-3CB59F5CD1DA}" destId="{72BAB9EE-AB48-44DA-8F4F-BBF7534964DA}" srcOrd="0" destOrd="0" presId="urn:microsoft.com/office/officeart/2005/8/layout/hierarchy6"/>
    <dgm:cxn modelId="{C4893B58-1CA9-49B9-B42B-5779A7789C44}" type="presOf" srcId="{38E21B68-410B-4F3F-9503-4ADFB899F613}" destId="{C4A95CA0-BF29-4B71-88A5-CFAE4BDB14C2}" srcOrd="0" destOrd="0" presId="urn:microsoft.com/office/officeart/2005/8/layout/hierarchy6"/>
    <dgm:cxn modelId="{377ADEA5-17AE-4F14-8AFF-F497E5D69ABF}" type="presOf" srcId="{68FC5278-DAD2-4195-80C4-A7332B2EE5ED}" destId="{969D74FF-51FF-46C4-ADE1-EF875E3D3CAF}" srcOrd="0" destOrd="0" presId="urn:microsoft.com/office/officeart/2005/8/layout/hierarchy6"/>
    <dgm:cxn modelId="{6873E0E3-C419-4087-B1D1-EAD6A9E71A59}" type="presOf" srcId="{12DECCF3-C75E-4C34-B42A-7B41C31DCFAF}" destId="{0D807F1E-B86D-4E35-8A80-C2A866882D18}" srcOrd="0" destOrd="0" presId="urn:microsoft.com/office/officeart/2005/8/layout/hierarchy6"/>
    <dgm:cxn modelId="{920904E3-9EC0-405B-8F15-5DED28ACBA3D}" type="presOf" srcId="{869BB839-1EEA-44AA-A978-87950BF99994}" destId="{B726EEA5-0C2F-4C88-BD25-5D6433E6F332}" srcOrd="0" destOrd="0" presId="urn:microsoft.com/office/officeart/2005/8/layout/hierarchy6"/>
    <dgm:cxn modelId="{A9DAE4D5-9450-4F00-A25E-8496EAEAC060}" type="presOf" srcId="{DF2FFE76-4DAE-4FBA-96F1-24AF897B0B68}" destId="{45A6C924-B454-4C5A-AAFD-6D4876FEF605}" srcOrd="0" destOrd="0" presId="urn:microsoft.com/office/officeart/2005/8/layout/hierarchy6"/>
    <dgm:cxn modelId="{B8479D10-5527-4FAE-94F5-5BB0224874F9}" srcId="{12DECCF3-C75E-4C34-B42A-7B41C31DCFAF}" destId="{38E21B68-410B-4F3F-9503-4ADFB899F613}" srcOrd="0" destOrd="0" parTransId="{858D942A-C040-4E6B-9357-B40D67DC22C5}" sibTransId="{EFF44610-7599-450F-BBED-676B0623C525}"/>
    <dgm:cxn modelId="{A506EC7F-31EF-413B-BDF5-9F3D0A538205}" type="presOf" srcId="{CBD1DE9B-323A-43AD-B275-721578C2A792}" destId="{6BE33BA4-C76E-401F-82B9-1EEF4C996F8F}" srcOrd="0" destOrd="0" presId="urn:microsoft.com/office/officeart/2005/8/layout/hierarchy6"/>
    <dgm:cxn modelId="{8504A8F8-0926-4044-89E9-2962B054742F}" srcId="{DF2FFE76-4DAE-4FBA-96F1-24AF897B0B68}" destId="{CBD1DE9B-323A-43AD-B275-721578C2A792}" srcOrd="0" destOrd="0" parTransId="{CC2EB2EB-744F-4DA2-B690-E34A259A6F00}" sibTransId="{5997EF5B-0CA0-401E-B15A-5ACED985579B}"/>
    <dgm:cxn modelId="{8B428EC7-1C01-448E-BCCC-2AEE83D79B07}" type="presOf" srcId="{31E21435-CD11-44AE-8884-9908A79C52E2}" destId="{A08046C5-8563-434F-B5D2-C61EC2C57D9C}" srcOrd="0" destOrd="0" presId="urn:microsoft.com/office/officeart/2005/8/layout/hierarchy6"/>
    <dgm:cxn modelId="{5C211227-6AB5-461C-9419-90BB72E3F40A}" type="presOf" srcId="{858D942A-C040-4E6B-9357-B40D67DC22C5}" destId="{49D2C6DE-F6F7-436C-B95F-6A88592B3361}" srcOrd="0" destOrd="0" presId="urn:microsoft.com/office/officeart/2005/8/layout/hierarchy6"/>
    <dgm:cxn modelId="{71E90B45-2749-4B01-9A4E-BE4F688C6852}" type="presOf" srcId="{F63333AA-E438-4218-9E7A-D42157A04771}" destId="{0A1103DE-3A30-4B8C-9980-928DC4D17EE4}" srcOrd="0" destOrd="0" presId="urn:microsoft.com/office/officeart/2005/8/layout/hierarchy6"/>
    <dgm:cxn modelId="{3F488DD4-1EDA-4EDB-945A-DB50E7DF4622}" type="presOf" srcId="{E7BB496B-F3D0-4240-83BB-CF9106266FF3}" destId="{CA910A3C-2C60-44D3-9217-B630ED96502D}" srcOrd="0" destOrd="0" presId="urn:microsoft.com/office/officeart/2005/8/layout/hierarchy6"/>
    <dgm:cxn modelId="{2A847578-D031-47BA-96FB-9F2967B0306D}" type="presOf" srcId="{A03960EA-5F5D-4569-BBD1-70D6293426E7}" destId="{C77AFCE4-88BD-465F-9B3A-E9817B13EAFB}" srcOrd="0" destOrd="0" presId="urn:microsoft.com/office/officeart/2005/8/layout/hierarchy6"/>
    <dgm:cxn modelId="{9329745D-D1B1-4EC9-BD81-4C1C7BCAC1A8}" srcId="{12DECCF3-C75E-4C34-B42A-7B41C31DCFAF}" destId="{E7BB496B-F3D0-4240-83BB-CF9106266FF3}" srcOrd="3" destOrd="0" parTransId="{F63333AA-E438-4218-9E7A-D42157A04771}" sibTransId="{207B7868-852D-4B52-A707-38946009E58C}"/>
    <dgm:cxn modelId="{E65E98A4-D244-43DF-9012-0BDAB28F05C5}" type="presParOf" srcId="{45A6C924-B454-4C5A-AAFD-6D4876FEF605}" destId="{D8C7A517-1BCF-4643-9BB0-B0EA0DAE4DD3}" srcOrd="0" destOrd="0" presId="urn:microsoft.com/office/officeart/2005/8/layout/hierarchy6"/>
    <dgm:cxn modelId="{FBAB42A1-66F5-4512-9E8C-A633EA3CE2FB}" type="presParOf" srcId="{D8C7A517-1BCF-4643-9BB0-B0EA0DAE4DD3}" destId="{4FAF65FB-4947-41D6-884D-461D52A3F1ED}" srcOrd="0" destOrd="0" presId="urn:microsoft.com/office/officeart/2005/8/layout/hierarchy6"/>
    <dgm:cxn modelId="{AA584935-9167-475B-8C83-CF7356471F90}" type="presParOf" srcId="{4FAF65FB-4947-41D6-884D-461D52A3F1ED}" destId="{E0848FA0-511E-4315-9401-8E9B960FC7C4}" srcOrd="0" destOrd="0" presId="urn:microsoft.com/office/officeart/2005/8/layout/hierarchy6"/>
    <dgm:cxn modelId="{69AFC51C-D6BE-466E-B2B5-B06D3264B3C1}" type="presParOf" srcId="{E0848FA0-511E-4315-9401-8E9B960FC7C4}" destId="{6BE33BA4-C76E-401F-82B9-1EEF4C996F8F}" srcOrd="0" destOrd="0" presId="urn:microsoft.com/office/officeart/2005/8/layout/hierarchy6"/>
    <dgm:cxn modelId="{E805BFF8-A8E8-4D4E-B57E-0741E7C5968E}" type="presParOf" srcId="{E0848FA0-511E-4315-9401-8E9B960FC7C4}" destId="{E575303C-6CB9-43AF-B0AE-D8BA491F927C}" srcOrd="1" destOrd="0" presId="urn:microsoft.com/office/officeart/2005/8/layout/hierarchy6"/>
    <dgm:cxn modelId="{C4243E3E-DA5B-43C2-87E7-639F2720457B}" type="presParOf" srcId="{E575303C-6CB9-43AF-B0AE-D8BA491F927C}" destId="{A08046C5-8563-434F-B5D2-C61EC2C57D9C}" srcOrd="0" destOrd="0" presId="urn:microsoft.com/office/officeart/2005/8/layout/hierarchy6"/>
    <dgm:cxn modelId="{634AE145-9403-435A-AE56-C74E4B8B1710}" type="presParOf" srcId="{E575303C-6CB9-43AF-B0AE-D8BA491F927C}" destId="{F498AEE7-2E74-4ECE-B1A0-088BB8CAF6E6}" srcOrd="1" destOrd="0" presId="urn:microsoft.com/office/officeart/2005/8/layout/hierarchy6"/>
    <dgm:cxn modelId="{E61CC3AC-1B71-4F04-9D7F-6DA4E286F536}" type="presParOf" srcId="{F498AEE7-2E74-4ECE-B1A0-088BB8CAF6E6}" destId="{0D807F1E-B86D-4E35-8A80-C2A866882D18}" srcOrd="0" destOrd="0" presId="urn:microsoft.com/office/officeart/2005/8/layout/hierarchy6"/>
    <dgm:cxn modelId="{CB98FC3E-B02C-4BC2-9BD7-6CEF508BD093}" type="presParOf" srcId="{F498AEE7-2E74-4ECE-B1A0-088BB8CAF6E6}" destId="{9C466DEC-689D-44EF-AAE7-73318E257A81}" srcOrd="1" destOrd="0" presId="urn:microsoft.com/office/officeart/2005/8/layout/hierarchy6"/>
    <dgm:cxn modelId="{84CCA927-FB74-4642-B148-23A65A93628D}" type="presParOf" srcId="{9C466DEC-689D-44EF-AAE7-73318E257A81}" destId="{49D2C6DE-F6F7-436C-B95F-6A88592B3361}" srcOrd="0" destOrd="0" presId="urn:microsoft.com/office/officeart/2005/8/layout/hierarchy6"/>
    <dgm:cxn modelId="{DA43AE91-6216-43EC-9E90-FBF60EF5D3AB}" type="presParOf" srcId="{9C466DEC-689D-44EF-AAE7-73318E257A81}" destId="{A013D54C-536D-4254-B3A2-82C4A6EA20BC}" srcOrd="1" destOrd="0" presId="urn:microsoft.com/office/officeart/2005/8/layout/hierarchy6"/>
    <dgm:cxn modelId="{48B766A7-5142-4FD2-B9B8-2E998C54DF9F}" type="presParOf" srcId="{A013D54C-536D-4254-B3A2-82C4A6EA20BC}" destId="{C4A95CA0-BF29-4B71-88A5-CFAE4BDB14C2}" srcOrd="0" destOrd="0" presId="urn:microsoft.com/office/officeart/2005/8/layout/hierarchy6"/>
    <dgm:cxn modelId="{7D041545-4867-4D73-90C6-A2BF13B571AC}" type="presParOf" srcId="{A013D54C-536D-4254-B3A2-82C4A6EA20BC}" destId="{E3DFDE55-CC72-4801-876F-ADC246A8680F}" srcOrd="1" destOrd="0" presId="urn:microsoft.com/office/officeart/2005/8/layout/hierarchy6"/>
    <dgm:cxn modelId="{38013B84-3BA4-4CD2-A86A-4DB8D53C842D}" type="presParOf" srcId="{9C466DEC-689D-44EF-AAE7-73318E257A81}" destId="{B726EEA5-0C2F-4C88-BD25-5D6433E6F332}" srcOrd="2" destOrd="0" presId="urn:microsoft.com/office/officeart/2005/8/layout/hierarchy6"/>
    <dgm:cxn modelId="{0BE93A53-BF9B-4E0C-8A0D-27ED48D410DD}" type="presParOf" srcId="{9C466DEC-689D-44EF-AAE7-73318E257A81}" destId="{58BECD3F-38A4-4F5D-BEAC-88F118A4B92B}" srcOrd="3" destOrd="0" presId="urn:microsoft.com/office/officeart/2005/8/layout/hierarchy6"/>
    <dgm:cxn modelId="{3C9D7B68-28FC-40DC-8B09-2E550EE4593B}" type="presParOf" srcId="{58BECD3F-38A4-4F5D-BEAC-88F118A4B92B}" destId="{72BAB9EE-AB48-44DA-8F4F-BBF7534964DA}" srcOrd="0" destOrd="0" presId="urn:microsoft.com/office/officeart/2005/8/layout/hierarchy6"/>
    <dgm:cxn modelId="{EC6C30C6-611B-479E-B431-DFA82BC98F75}" type="presParOf" srcId="{58BECD3F-38A4-4F5D-BEAC-88F118A4B92B}" destId="{1EE9EB2F-8DCA-459A-B831-8CAD870458F7}" srcOrd="1" destOrd="0" presId="urn:microsoft.com/office/officeart/2005/8/layout/hierarchy6"/>
    <dgm:cxn modelId="{38A9396B-2D73-48C8-B2AA-2E42AEBBA151}" type="presParOf" srcId="{9C466DEC-689D-44EF-AAE7-73318E257A81}" destId="{969D74FF-51FF-46C4-ADE1-EF875E3D3CAF}" srcOrd="4" destOrd="0" presId="urn:microsoft.com/office/officeart/2005/8/layout/hierarchy6"/>
    <dgm:cxn modelId="{286AF4BB-4FD9-43F1-93B5-D94CD684358E}" type="presParOf" srcId="{9C466DEC-689D-44EF-AAE7-73318E257A81}" destId="{92EAA5D0-FCAF-40BF-9343-9E4B7752C075}" srcOrd="5" destOrd="0" presId="urn:microsoft.com/office/officeart/2005/8/layout/hierarchy6"/>
    <dgm:cxn modelId="{FEB8E788-B3EF-40AC-8C57-67B529A4FA7B}" type="presParOf" srcId="{92EAA5D0-FCAF-40BF-9343-9E4B7752C075}" destId="{C77AFCE4-88BD-465F-9B3A-E9817B13EAFB}" srcOrd="0" destOrd="0" presId="urn:microsoft.com/office/officeart/2005/8/layout/hierarchy6"/>
    <dgm:cxn modelId="{0BD6E6AE-94E3-4E84-BE9E-DD92E5596164}" type="presParOf" srcId="{92EAA5D0-FCAF-40BF-9343-9E4B7752C075}" destId="{5FC8509C-7ED5-4473-BEBE-A54590AD0D6D}" srcOrd="1" destOrd="0" presId="urn:microsoft.com/office/officeart/2005/8/layout/hierarchy6"/>
    <dgm:cxn modelId="{C13236A2-0E1C-48D4-9717-8EC38B891BAD}" type="presParOf" srcId="{9C466DEC-689D-44EF-AAE7-73318E257A81}" destId="{0A1103DE-3A30-4B8C-9980-928DC4D17EE4}" srcOrd="6" destOrd="0" presId="urn:microsoft.com/office/officeart/2005/8/layout/hierarchy6"/>
    <dgm:cxn modelId="{35A8AFB2-AD81-4C41-AAB8-10959639F24B}" type="presParOf" srcId="{9C466DEC-689D-44EF-AAE7-73318E257A81}" destId="{F7BE72B1-A8BD-4D49-8583-EB72ED6FBA00}" srcOrd="7" destOrd="0" presId="urn:microsoft.com/office/officeart/2005/8/layout/hierarchy6"/>
    <dgm:cxn modelId="{17BBC5F2-39B2-4889-B4F5-3A57681A7CC1}" type="presParOf" srcId="{F7BE72B1-A8BD-4D49-8583-EB72ED6FBA00}" destId="{CA910A3C-2C60-44D3-9217-B630ED96502D}" srcOrd="0" destOrd="0" presId="urn:microsoft.com/office/officeart/2005/8/layout/hierarchy6"/>
    <dgm:cxn modelId="{4AD0C373-1A7C-4476-8F17-BDAB9469AC9C}" type="presParOf" srcId="{F7BE72B1-A8BD-4D49-8583-EB72ED6FBA00}" destId="{0902E6C1-39B3-41C1-8C4F-35238C9DC778}" srcOrd="1" destOrd="0" presId="urn:microsoft.com/office/officeart/2005/8/layout/hierarchy6"/>
    <dgm:cxn modelId="{6BC87604-3685-46F8-942E-6F16517B4505}" type="presParOf" srcId="{45A6C924-B454-4C5A-AAFD-6D4876FEF605}" destId="{6683980D-9E76-495F-B5EA-8561EE95BE9D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F2FFE76-4DAE-4FBA-96F1-24AF897B0B68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GT"/>
        </a:p>
      </dgm:t>
    </dgm:pt>
    <dgm:pt modelId="{CBD1DE9B-323A-43AD-B275-721578C2A792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dirty="0" smtClean="0"/>
            <a:t>Valores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dirty="0" smtClean="0"/>
            <a:t>Cristianos</a:t>
          </a:r>
        </a:p>
        <a:p>
          <a:pPr defTabSz="1511300">
            <a:lnSpc>
              <a:spcPct val="90000"/>
            </a:lnSpc>
            <a:spcBef>
              <a:spcPct val="0"/>
            </a:spcBef>
          </a:pPr>
          <a:endParaRPr lang="es-GT" sz="2000" dirty="0"/>
        </a:p>
      </dgm:t>
    </dgm:pt>
    <dgm:pt modelId="{CC2EB2EB-744F-4DA2-B690-E34A259A6F00}" type="parTrans" cxnId="{8504A8F8-0926-4044-89E9-2962B054742F}">
      <dgm:prSet/>
      <dgm:spPr/>
      <dgm:t>
        <a:bodyPr/>
        <a:lstStyle/>
        <a:p>
          <a:endParaRPr lang="es-GT"/>
        </a:p>
      </dgm:t>
    </dgm:pt>
    <dgm:pt modelId="{5997EF5B-0CA0-401E-B15A-5ACED985579B}" type="sibTrans" cxnId="{8504A8F8-0926-4044-89E9-2962B054742F}">
      <dgm:prSet/>
      <dgm:spPr/>
      <dgm:t>
        <a:bodyPr/>
        <a:lstStyle/>
        <a:p>
          <a:endParaRPr lang="es-GT"/>
        </a:p>
      </dgm:t>
    </dgm:pt>
    <dgm:pt modelId="{12DECCF3-C75E-4C34-B42A-7B41C31DCFAF}">
      <dgm:prSet phldrT="[Texto]"/>
      <dgm:spPr/>
      <dgm:t>
        <a:bodyPr/>
        <a:lstStyle/>
        <a:p>
          <a:r>
            <a:rPr lang="es-GT" dirty="0" smtClean="0"/>
            <a:t>Oración</a:t>
          </a:r>
          <a:endParaRPr lang="es-GT" dirty="0"/>
        </a:p>
      </dgm:t>
    </dgm:pt>
    <dgm:pt modelId="{31E21435-CD11-44AE-8884-9908A79C52E2}" type="parTrans" cxnId="{DE0398F6-3855-47BC-A34D-6FFE5482DADA}">
      <dgm:prSet/>
      <dgm:spPr/>
      <dgm:t>
        <a:bodyPr/>
        <a:lstStyle/>
        <a:p>
          <a:endParaRPr lang="es-GT"/>
        </a:p>
      </dgm:t>
    </dgm:pt>
    <dgm:pt modelId="{1117E2E6-24AF-4E62-A75D-9F4672B9A402}" type="sibTrans" cxnId="{DE0398F6-3855-47BC-A34D-6FFE5482DADA}">
      <dgm:prSet/>
      <dgm:spPr/>
      <dgm:t>
        <a:bodyPr/>
        <a:lstStyle/>
        <a:p>
          <a:endParaRPr lang="es-GT"/>
        </a:p>
      </dgm:t>
    </dgm:pt>
    <dgm:pt modelId="{38E21B68-410B-4F3F-9503-4ADFB899F613}">
      <dgm:prSet phldrT="[Texto]"/>
      <dgm:spPr/>
      <dgm:t>
        <a:bodyPr/>
        <a:lstStyle/>
        <a:p>
          <a:r>
            <a:rPr lang="es-GT" dirty="0" smtClean="0"/>
            <a:t>Hijos de Dios</a:t>
          </a:r>
          <a:endParaRPr lang="es-GT" dirty="0"/>
        </a:p>
      </dgm:t>
    </dgm:pt>
    <dgm:pt modelId="{858D942A-C040-4E6B-9357-B40D67DC22C5}" type="parTrans" cxnId="{B8479D10-5527-4FAE-94F5-5BB0224874F9}">
      <dgm:prSet/>
      <dgm:spPr/>
      <dgm:t>
        <a:bodyPr/>
        <a:lstStyle/>
        <a:p>
          <a:endParaRPr lang="es-GT"/>
        </a:p>
      </dgm:t>
    </dgm:pt>
    <dgm:pt modelId="{EFF44610-7599-450F-BBED-676B0623C525}" type="sibTrans" cxnId="{B8479D10-5527-4FAE-94F5-5BB0224874F9}">
      <dgm:prSet/>
      <dgm:spPr/>
      <dgm:t>
        <a:bodyPr/>
        <a:lstStyle/>
        <a:p>
          <a:endParaRPr lang="es-GT"/>
        </a:p>
      </dgm:t>
    </dgm:pt>
    <dgm:pt modelId="{E1CEC967-6D9B-49E1-A60B-3CB59F5CD1DA}">
      <dgm:prSet phldrT="[Texto]"/>
      <dgm:spPr/>
      <dgm:t>
        <a:bodyPr/>
        <a:lstStyle/>
        <a:p>
          <a:r>
            <a:rPr lang="es-GT" dirty="0" smtClean="0"/>
            <a:t>Misericordia </a:t>
          </a:r>
          <a:endParaRPr lang="es-GT" dirty="0"/>
        </a:p>
      </dgm:t>
    </dgm:pt>
    <dgm:pt modelId="{869BB839-1EEA-44AA-A978-87950BF99994}" type="parTrans" cxnId="{1A686707-F3BE-4895-8E2E-470F7643D242}">
      <dgm:prSet/>
      <dgm:spPr/>
      <dgm:t>
        <a:bodyPr/>
        <a:lstStyle/>
        <a:p>
          <a:endParaRPr lang="es-GT"/>
        </a:p>
      </dgm:t>
    </dgm:pt>
    <dgm:pt modelId="{85B95C77-BF3A-4B3A-A23B-264BD71F52E8}" type="sibTrans" cxnId="{1A686707-F3BE-4895-8E2E-470F7643D242}">
      <dgm:prSet/>
      <dgm:spPr/>
      <dgm:t>
        <a:bodyPr/>
        <a:lstStyle/>
        <a:p>
          <a:endParaRPr lang="es-GT"/>
        </a:p>
      </dgm:t>
    </dgm:pt>
    <dgm:pt modelId="{A03960EA-5F5D-4569-BBD1-70D6293426E7}">
      <dgm:prSet/>
      <dgm:spPr/>
      <dgm:t>
        <a:bodyPr/>
        <a:lstStyle/>
        <a:p>
          <a:r>
            <a:rPr lang="es-GT" dirty="0" smtClean="0"/>
            <a:t>Reinado de Dios</a:t>
          </a:r>
          <a:endParaRPr lang="es-GT" dirty="0"/>
        </a:p>
      </dgm:t>
    </dgm:pt>
    <dgm:pt modelId="{68FC5278-DAD2-4195-80C4-A7332B2EE5ED}" type="parTrans" cxnId="{E19AC09A-C1CF-432F-892B-E3512BEC0922}">
      <dgm:prSet/>
      <dgm:spPr/>
      <dgm:t>
        <a:bodyPr/>
        <a:lstStyle/>
        <a:p>
          <a:endParaRPr lang="es-GT"/>
        </a:p>
      </dgm:t>
    </dgm:pt>
    <dgm:pt modelId="{51CD65B0-A2BF-4966-B533-32033A2D1303}" type="sibTrans" cxnId="{E19AC09A-C1CF-432F-892B-E3512BEC0922}">
      <dgm:prSet/>
      <dgm:spPr/>
      <dgm:t>
        <a:bodyPr/>
        <a:lstStyle/>
        <a:p>
          <a:endParaRPr lang="es-GT"/>
        </a:p>
      </dgm:t>
    </dgm:pt>
    <dgm:pt modelId="{E7BB496B-F3D0-4240-83BB-CF9106266FF3}">
      <dgm:prSet/>
      <dgm:spPr/>
      <dgm:t>
        <a:bodyPr/>
        <a:lstStyle/>
        <a:p>
          <a:r>
            <a:rPr lang="es-GT" dirty="0" smtClean="0"/>
            <a:t>Compasión</a:t>
          </a:r>
          <a:endParaRPr lang="es-GT" dirty="0"/>
        </a:p>
      </dgm:t>
    </dgm:pt>
    <dgm:pt modelId="{F63333AA-E438-4218-9E7A-D42157A04771}" type="parTrans" cxnId="{9329745D-D1B1-4EC9-BD81-4C1C7BCAC1A8}">
      <dgm:prSet/>
      <dgm:spPr/>
      <dgm:t>
        <a:bodyPr/>
        <a:lstStyle/>
        <a:p>
          <a:endParaRPr lang="es-GT"/>
        </a:p>
      </dgm:t>
    </dgm:pt>
    <dgm:pt modelId="{207B7868-852D-4B52-A707-38946009E58C}" type="sibTrans" cxnId="{9329745D-D1B1-4EC9-BD81-4C1C7BCAC1A8}">
      <dgm:prSet/>
      <dgm:spPr/>
      <dgm:t>
        <a:bodyPr/>
        <a:lstStyle/>
        <a:p>
          <a:endParaRPr lang="es-GT"/>
        </a:p>
      </dgm:t>
    </dgm:pt>
    <dgm:pt modelId="{45A6C924-B454-4C5A-AAFD-6D4876FEF605}" type="pres">
      <dgm:prSet presAssocID="{DF2FFE76-4DAE-4FBA-96F1-24AF897B0B6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8C7A517-1BCF-4643-9BB0-B0EA0DAE4DD3}" type="pres">
      <dgm:prSet presAssocID="{DF2FFE76-4DAE-4FBA-96F1-24AF897B0B68}" presName="hierFlow" presStyleCnt="0"/>
      <dgm:spPr/>
    </dgm:pt>
    <dgm:pt modelId="{4FAF65FB-4947-41D6-884D-461D52A3F1ED}" type="pres">
      <dgm:prSet presAssocID="{DF2FFE76-4DAE-4FBA-96F1-24AF897B0B6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0848FA0-511E-4315-9401-8E9B960FC7C4}" type="pres">
      <dgm:prSet presAssocID="{CBD1DE9B-323A-43AD-B275-721578C2A792}" presName="Name14" presStyleCnt="0"/>
      <dgm:spPr/>
    </dgm:pt>
    <dgm:pt modelId="{6BE33BA4-C76E-401F-82B9-1EEF4C996F8F}" type="pres">
      <dgm:prSet presAssocID="{CBD1DE9B-323A-43AD-B275-721578C2A792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75303C-6CB9-43AF-B0AE-D8BA491F927C}" type="pres">
      <dgm:prSet presAssocID="{CBD1DE9B-323A-43AD-B275-721578C2A792}" presName="hierChild2" presStyleCnt="0"/>
      <dgm:spPr/>
    </dgm:pt>
    <dgm:pt modelId="{A08046C5-8563-434F-B5D2-C61EC2C57D9C}" type="pres">
      <dgm:prSet presAssocID="{31E21435-CD11-44AE-8884-9908A79C52E2}" presName="Name19" presStyleLbl="parChTrans1D2" presStyleIdx="0" presStyleCnt="1"/>
      <dgm:spPr/>
      <dgm:t>
        <a:bodyPr/>
        <a:lstStyle/>
        <a:p>
          <a:endParaRPr lang="es-ES"/>
        </a:p>
      </dgm:t>
    </dgm:pt>
    <dgm:pt modelId="{F498AEE7-2E74-4ECE-B1A0-088BB8CAF6E6}" type="pres">
      <dgm:prSet presAssocID="{12DECCF3-C75E-4C34-B42A-7B41C31DCFAF}" presName="Name21" presStyleCnt="0"/>
      <dgm:spPr/>
    </dgm:pt>
    <dgm:pt modelId="{0D807F1E-B86D-4E35-8A80-C2A866882D18}" type="pres">
      <dgm:prSet presAssocID="{12DECCF3-C75E-4C34-B42A-7B41C31DCFAF}" presName="level2Shape" presStyleLbl="node2" presStyleIdx="0" presStyleCnt="1"/>
      <dgm:spPr/>
      <dgm:t>
        <a:bodyPr/>
        <a:lstStyle/>
        <a:p>
          <a:endParaRPr lang="es-ES"/>
        </a:p>
      </dgm:t>
    </dgm:pt>
    <dgm:pt modelId="{9C466DEC-689D-44EF-AAE7-73318E257A81}" type="pres">
      <dgm:prSet presAssocID="{12DECCF3-C75E-4C34-B42A-7B41C31DCFAF}" presName="hierChild3" presStyleCnt="0"/>
      <dgm:spPr/>
    </dgm:pt>
    <dgm:pt modelId="{49D2C6DE-F6F7-436C-B95F-6A88592B3361}" type="pres">
      <dgm:prSet presAssocID="{858D942A-C040-4E6B-9357-B40D67DC22C5}" presName="Name19" presStyleLbl="parChTrans1D3" presStyleIdx="0" presStyleCnt="4"/>
      <dgm:spPr/>
      <dgm:t>
        <a:bodyPr/>
        <a:lstStyle/>
        <a:p>
          <a:endParaRPr lang="es-ES"/>
        </a:p>
      </dgm:t>
    </dgm:pt>
    <dgm:pt modelId="{A013D54C-536D-4254-B3A2-82C4A6EA20BC}" type="pres">
      <dgm:prSet presAssocID="{38E21B68-410B-4F3F-9503-4ADFB899F613}" presName="Name21" presStyleCnt="0"/>
      <dgm:spPr/>
    </dgm:pt>
    <dgm:pt modelId="{C4A95CA0-BF29-4B71-88A5-CFAE4BDB14C2}" type="pres">
      <dgm:prSet presAssocID="{38E21B68-410B-4F3F-9503-4ADFB899F613}" presName="level2Shape" presStyleLbl="node3" presStyleIdx="0" presStyleCnt="4"/>
      <dgm:spPr/>
      <dgm:t>
        <a:bodyPr/>
        <a:lstStyle/>
        <a:p>
          <a:endParaRPr lang="es-ES"/>
        </a:p>
      </dgm:t>
    </dgm:pt>
    <dgm:pt modelId="{E3DFDE55-CC72-4801-876F-ADC246A8680F}" type="pres">
      <dgm:prSet presAssocID="{38E21B68-410B-4F3F-9503-4ADFB899F613}" presName="hierChild3" presStyleCnt="0"/>
      <dgm:spPr/>
    </dgm:pt>
    <dgm:pt modelId="{B726EEA5-0C2F-4C88-BD25-5D6433E6F332}" type="pres">
      <dgm:prSet presAssocID="{869BB839-1EEA-44AA-A978-87950BF99994}" presName="Name19" presStyleLbl="parChTrans1D3" presStyleIdx="1" presStyleCnt="4"/>
      <dgm:spPr/>
      <dgm:t>
        <a:bodyPr/>
        <a:lstStyle/>
        <a:p>
          <a:endParaRPr lang="es-ES"/>
        </a:p>
      </dgm:t>
    </dgm:pt>
    <dgm:pt modelId="{58BECD3F-38A4-4F5D-BEAC-88F118A4B92B}" type="pres">
      <dgm:prSet presAssocID="{E1CEC967-6D9B-49E1-A60B-3CB59F5CD1DA}" presName="Name21" presStyleCnt="0"/>
      <dgm:spPr/>
    </dgm:pt>
    <dgm:pt modelId="{72BAB9EE-AB48-44DA-8F4F-BBF7534964DA}" type="pres">
      <dgm:prSet presAssocID="{E1CEC967-6D9B-49E1-A60B-3CB59F5CD1DA}" presName="level2Shape" presStyleLbl="node3" presStyleIdx="1" presStyleCnt="4"/>
      <dgm:spPr/>
      <dgm:t>
        <a:bodyPr/>
        <a:lstStyle/>
        <a:p>
          <a:endParaRPr lang="es-ES"/>
        </a:p>
      </dgm:t>
    </dgm:pt>
    <dgm:pt modelId="{1EE9EB2F-8DCA-459A-B831-8CAD870458F7}" type="pres">
      <dgm:prSet presAssocID="{E1CEC967-6D9B-49E1-A60B-3CB59F5CD1DA}" presName="hierChild3" presStyleCnt="0"/>
      <dgm:spPr/>
    </dgm:pt>
    <dgm:pt modelId="{969D74FF-51FF-46C4-ADE1-EF875E3D3CAF}" type="pres">
      <dgm:prSet presAssocID="{68FC5278-DAD2-4195-80C4-A7332B2EE5ED}" presName="Name19" presStyleLbl="parChTrans1D3" presStyleIdx="2" presStyleCnt="4"/>
      <dgm:spPr/>
      <dgm:t>
        <a:bodyPr/>
        <a:lstStyle/>
        <a:p>
          <a:endParaRPr lang="es-ES"/>
        </a:p>
      </dgm:t>
    </dgm:pt>
    <dgm:pt modelId="{92EAA5D0-FCAF-40BF-9343-9E4B7752C075}" type="pres">
      <dgm:prSet presAssocID="{A03960EA-5F5D-4569-BBD1-70D6293426E7}" presName="Name21" presStyleCnt="0"/>
      <dgm:spPr/>
    </dgm:pt>
    <dgm:pt modelId="{C77AFCE4-88BD-465F-9B3A-E9817B13EAFB}" type="pres">
      <dgm:prSet presAssocID="{A03960EA-5F5D-4569-BBD1-70D6293426E7}" presName="level2Shape" presStyleLbl="node3" presStyleIdx="2" presStyleCnt="4"/>
      <dgm:spPr/>
      <dgm:t>
        <a:bodyPr/>
        <a:lstStyle/>
        <a:p>
          <a:endParaRPr lang="es-ES"/>
        </a:p>
      </dgm:t>
    </dgm:pt>
    <dgm:pt modelId="{5FC8509C-7ED5-4473-BEBE-A54590AD0D6D}" type="pres">
      <dgm:prSet presAssocID="{A03960EA-5F5D-4569-BBD1-70D6293426E7}" presName="hierChild3" presStyleCnt="0"/>
      <dgm:spPr/>
    </dgm:pt>
    <dgm:pt modelId="{0A1103DE-3A30-4B8C-9980-928DC4D17EE4}" type="pres">
      <dgm:prSet presAssocID="{F63333AA-E438-4218-9E7A-D42157A04771}" presName="Name19" presStyleLbl="parChTrans1D3" presStyleIdx="3" presStyleCnt="4"/>
      <dgm:spPr/>
      <dgm:t>
        <a:bodyPr/>
        <a:lstStyle/>
        <a:p>
          <a:endParaRPr lang="es-ES"/>
        </a:p>
      </dgm:t>
    </dgm:pt>
    <dgm:pt modelId="{F7BE72B1-A8BD-4D49-8583-EB72ED6FBA00}" type="pres">
      <dgm:prSet presAssocID="{E7BB496B-F3D0-4240-83BB-CF9106266FF3}" presName="Name21" presStyleCnt="0"/>
      <dgm:spPr/>
    </dgm:pt>
    <dgm:pt modelId="{CA910A3C-2C60-44D3-9217-B630ED96502D}" type="pres">
      <dgm:prSet presAssocID="{E7BB496B-F3D0-4240-83BB-CF9106266FF3}" presName="level2Shape" presStyleLbl="node3" presStyleIdx="3" presStyleCnt="4"/>
      <dgm:spPr/>
      <dgm:t>
        <a:bodyPr/>
        <a:lstStyle/>
        <a:p>
          <a:endParaRPr lang="es-ES"/>
        </a:p>
      </dgm:t>
    </dgm:pt>
    <dgm:pt modelId="{0902E6C1-39B3-41C1-8C4F-35238C9DC778}" type="pres">
      <dgm:prSet presAssocID="{E7BB496B-F3D0-4240-83BB-CF9106266FF3}" presName="hierChild3" presStyleCnt="0"/>
      <dgm:spPr/>
    </dgm:pt>
    <dgm:pt modelId="{6683980D-9E76-495F-B5EA-8561EE95BE9D}" type="pres">
      <dgm:prSet presAssocID="{DF2FFE76-4DAE-4FBA-96F1-24AF897B0B68}" presName="bgShapesFlow" presStyleCnt="0"/>
      <dgm:spPr/>
    </dgm:pt>
  </dgm:ptLst>
  <dgm:cxnLst>
    <dgm:cxn modelId="{B8479D10-5527-4FAE-94F5-5BB0224874F9}" srcId="{12DECCF3-C75E-4C34-B42A-7B41C31DCFAF}" destId="{38E21B68-410B-4F3F-9503-4ADFB899F613}" srcOrd="0" destOrd="0" parTransId="{858D942A-C040-4E6B-9357-B40D67DC22C5}" sibTransId="{EFF44610-7599-450F-BBED-676B0623C525}"/>
    <dgm:cxn modelId="{9329745D-D1B1-4EC9-BD81-4C1C7BCAC1A8}" srcId="{12DECCF3-C75E-4C34-B42A-7B41C31DCFAF}" destId="{E7BB496B-F3D0-4240-83BB-CF9106266FF3}" srcOrd="3" destOrd="0" parTransId="{F63333AA-E438-4218-9E7A-D42157A04771}" sibTransId="{207B7868-852D-4B52-A707-38946009E58C}"/>
    <dgm:cxn modelId="{EC72461D-EFBF-4586-8439-B0AD90B50FE1}" type="presOf" srcId="{869BB839-1EEA-44AA-A978-87950BF99994}" destId="{B726EEA5-0C2F-4C88-BD25-5D6433E6F332}" srcOrd="0" destOrd="0" presId="urn:microsoft.com/office/officeart/2005/8/layout/hierarchy6"/>
    <dgm:cxn modelId="{E2C3F362-5D9A-425D-9DA3-0C4DAB5BCD68}" type="presOf" srcId="{CBD1DE9B-323A-43AD-B275-721578C2A792}" destId="{6BE33BA4-C76E-401F-82B9-1EEF4C996F8F}" srcOrd="0" destOrd="0" presId="urn:microsoft.com/office/officeart/2005/8/layout/hierarchy6"/>
    <dgm:cxn modelId="{8504A8F8-0926-4044-89E9-2962B054742F}" srcId="{DF2FFE76-4DAE-4FBA-96F1-24AF897B0B68}" destId="{CBD1DE9B-323A-43AD-B275-721578C2A792}" srcOrd="0" destOrd="0" parTransId="{CC2EB2EB-744F-4DA2-B690-E34A259A6F00}" sibTransId="{5997EF5B-0CA0-401E-B15A-5ACED985579B}"/>
    <dgm:cxn modelId="{E19AC09A-C1CF-432F-892B-E3512BEC0922}" srcId="{12DECCF3-C75E-4C34-B42A-7B41C31DCFAF}" destId="{A03960EA-5F5D-4569-BBD1-70D6293426E7}" srcOrd="2" destOrd="0" parTransId="{68FC5278-DAD2-4195-80C4-A7332B2EE5ED}" sibTransId="{51CD65B0-A2BF-4966-B533-32033A2D1303}"/>
    <dgm:cxn modelId="{87F594AF-1502-4B7B-8CAC-A372C2442A45}" type="presOf" srcId="{858D942A-C040-4E6B-9357-B40D67DC22C5}" destId="{49D2C6DE-F6F7-436C-B95F-6A88592B3361}" srcOrd="0" destOrd="0" presId="urn:microsoft.com/office/officeart/2005/8/layout/hierarchy6"/>
    <dgm:cxn modelId="{D297D059-25C5-4E7B-9122-98F62BCEA2A5}" type="presOf" srcId="{38E21B68-410B-4F3F-9503-4ADFB899F613}" destId="{C4A95CA0-BF29-4B71-88A5-CFAE4BDB14C2}" srcOrd="0" destOrd="0" presId="urn:microsoft.com/office/officeart/2005/8/layout/hierarchy6"/>
    <dgm:cxn modelId="{6A392CF2-BE5F-427B-8264-5D6AA6BA10E2}" type="presOf" srcId="{31E21435-CD11-44AE-8884-9908A79C52E2}" destId="{A08046C5-8563-434F-B5D2-C61EC2C57D9C}" srcOrd="0" destOrd="0" presId="urn:microsoft.com/office/officeart/2005/8/layout/hierarchy6"/>
    <dgm:cxn modelId="{DCE0C93F-5097-4602-AEF0-9F133B712D47}" type="presOf" srcId="{E7BB496B-F3D0-4240-83BB-CF9106266FF3}" destId="{CA910A3C-2C60-44D3-9217-B630ED96502D}" srcOrd="0" destOrd="0" presId="urn:microsoft.com/office/officeart/2005/8/layout/hierarchy6"/>
    <dgm:cxn modelId="{2EE6A44B-E887-4756-B5DB-982F1A583887}" type="presOf" srcId="{F63333AA-E438-4218-9E7A-D42157A04771}" destId="{0A1103DE-3A30-4B8C-9980-928DC4D17EE4}" srcOrd="0" destOrd="0" presId="urn:microsoft.com/office/officeart/2005/8/layout/hierarchy6"/>
    <dgm:cxn modelId="{A69ED225-9D89-424B-9014-C4857271DCF0}" type="presOf" srcId="{E1CEC967-6D9B-49E1-A60B-3CB59F5CD1DA}" destId="{72BAB9EE-AB48-44DA-8F4F-BBF7534964DA}" srcOrd="0" destOrd="0" presId="urn:microsoft.com/office/officeart/2005/8/layout/hierarchy6"/>
    <dgm:cxn modelId="{1A686707-F3BE-4895-8E2E-470F7643D242}" srcId="{12DECCF3-C75E-4C34-B42A-7B41C31DCFAF}" destId="{E1CEC967-6D9B-49E1-A60B-3CB59F5CD1DA}" srcOrd="1" destOrd="0" parTransId="{869BB839-1EEA-44AA-A978-87950BF99994}" sibTransId="{85B95C77-BF3A-4B3A-A23B-264BD71F52E8}"/>
    <dgm:cxn modelId="{9EFE01CB-CA3A-4519-B262-2476EC29C2C0}" type="presOf" srcId="{68FC5278-DAD2-4195-80C4-A7332B2EE5ED}" destId="{969D74FF-51FF-46C4-ADE1-EF875E3D3CAF}" srcOrd="0" destOrd="0" presId="urn:microsoft.com/office/officeart/2005/8/layout/hierarchy6"/>
    <dgm:cxn modelId="{988651CC-116C-464F-B4C1-81A6E09C07AD}" type="presOf" srcId="{12DECCF3-C75E-4C34-B42A-7B41C31DCFAF}" destId="{0D807F1E-B86D-4E35-8A80-C2A866882D18}" srcOrd="0" destOrd="0" presId="urn:microsoft.com/office/officeart/2005/8/layout/hierarchy6"/>
    <dgm:cxn modelId="{C7CDADEF-947F-42C2-A791-AE154687FE51}" type="presOf" srcId="{DF2FFE76-4DAE-4FBA-96F1-24AF897B0B68}" destId="{45A6C924-B454-4C5A-AAFD-6D4876FEF605}" srcOrd="0" destOrd="0" presId="urn:microsoft.com/office/officeart/2005/8/layout/hierarchy6"/>
    <dgm:cxn modelId="{50D5533E-C46C-46B2-A13E-9936B703F399}" type="presOf" srcId="{A03960EA-5F5D-4569-BBD1-70D6293426E7}" destId="{C77AFCE4-88BD-465F-9B3A-E9817B13EAFB}" srcOrd="0" destOrd="0" presId="urn:microsoft.com/office/officeart/2005/8/layout/hierarchy6"/>
    <dgm:cxn modelId="{DE0398F6-3855-47BC-A34D-6FFE5482DADA}" srcId="{CBD1DE9B-323A-43AD-B275-721578C2A792}" destId="{12DECCF3-C75E-4C34-B42A-7B41C31DCFAF}" srcOrd="0" destOrd="0" parTransId="{31E21435-CD11-44AE-8884-9908A79C52E2}" sibTransId="{1117E2E6-24AF-4E62-A75D-9F4672B9A402}"/>
    <dgm:cxn modelId="{21F3F314-75D9-4BA2-B0A3-BE8073898C63}" type="presParOf" srcId="{45A6C924-B454-4C5A-AAFD-6D4876FEF605}" destId="{D8C7A517-1BCF-4643-9BB0-B0EA0DAE4DD3}" srcOrd="0" destOrd="0" presId="urn:microsoft.com/office/officeart/2005/8/layout/hierarchy6"/>
    <dgm:cxn modelId="{13864074-6CB9-4192-BCFA-CD41FFD3B60C}" type="presParOf" srcId="{D8C7A517-1BCF-4643-9BB0-B0EA0DAE4DD3}" destId="{4FAF65FB-4947-41D6-884D-461D52A3F1ED}" srcOrd="0" destOrd="0" presId="urn:microsoft.com/office/officeart/2005/8/layout/hierarchy6"/>
    <dgm:cxn modelId="{7E4EB008-CF87-466A-91C9-7F55FA5F0A3C}" type="presParOf" srcId="{4FAF65FB-4947-41D6-884D-461D52A3F1ED}" destId="{E0848FA0-511E-4315-9401-8E9B960FC7C4}" srcOrd="0" destOrd="0" presId="urn:microsoft.com/office/officeart/2005/8/layout/hierarchy6"/>
    <dgm:cxn modelId="{8C2A450C-3493-4BF6-B9F4-9FB74713AF17}" type="presParOf" srcId="{E0848FA0-511E-4315-9401-8E9B960FC7C4}" destId="{6BE33BA4-C76E-401F-82B9-1EEF4C996F8F}" srcOrd="0" destOrd="0" presId="urn:microsoft.com/office/officeart/2005/8/layout/hierarchy6"/>
    <dgm:cxn modelId="{5CFA4969-F79A-4341-9864-1D490D77B1C9}" type="presParOf" srcId="{E0848FA0-511E-4315-9401-8E9B960FC7C4}" destId="{E575303C-6CB9-43AF-B0AE-D8BA491F927C}" srcOrd="1" destOrd="0" presId="urn:microsoft.com/office/officeart/2005/8/layout/hierarchy6"/>
    <dgm:cxn modelId="{B221F9D9-B348-48BF-8354-0F6A54B15DA5}" type="presParOf" srcId="{E575303C-6CB9-43AF-B0AE-D8BA491F927C}" destId="{A08046C5-8563-434F-B5D2-C61EC2C57D9C}" srcOrd="0" destOrd="0" presId="urn:microsoft.com/office/officeart/2005/8/layout/hierarchy6"/>
    <dgm:cxn modelId="{72382A5F-7A34-4834-931D-E0184492BD51}" type="presParOf" srcId="{E575303C-6CB9-43AF-B0AE-D8BA491F927C}" destId="{F498AEE7-2E74-4ECE-B1A0-088BB8CAF6E6}" srcOrd="1" destOrd="0" presId="urn:microsoft.com/office/officeart/2005/8/layout/hierarchy6"/>
    <dgm:cxn modelId="{5ED6BF7D-7AD2-423C-B5D4-9A706DBFB52C}" type="presParOf" srcId="{F498AEE7-2E74-4ECE-B1A0-088BB8CAF6E6}" destId="{0D807F1E-B86D-4E35-8A80-C2A866882D18}" srcOrd="0" destOrd="0" presId="urn:microsoft.com/office/officeart/2005/8/layout/hierarchy6"/>
    <dgm:cxn modelId="{C5987C73-8E2D-4C4B-9593-F5165F09D484}" type="presParOf" srcId="{F498AEE7-2E74-4ECE-B1A0-088BB8CAF6E6}" destId="{9C466DEC-689D-44EF-AAE7-73318E257A81}" srcOrd="1" destOrd="0" presId="urn:microsoft.com/office/officeart/2005/8/layout/hierarchy6"/>
    <dgm:cxn modelId="{E3FCAD00-ABF8-42F0-9CE7-8BF00A8C0FFE}" type="presParOf" srcId="{9C466DEC-689D-44EF-AAE7-73318E257A81}" destId="{49D2C6DE-F6F7-436C-B95F-6A88592B3361}" srcOrd="0" destOrd="0" presId="urn:microsoft.com/office/officeart/2005/8/layout/hierarchy6"/>
    <dgm:cxn modelId="{A32D2019-A596-421F-B90A-907D75440E0B}" type="presParOf" srcId="{9C466DEC-689D-44EF-AAE7-73318E257A81}" destId="{A013D54C-536D-4254-B3A2-82C4A6EA20BC}" srcOrd="1" destOrd="0" presId="urn:microsoft.com/office/officeart/2005/8/layout/hierarchy6"/>
    <dgm:cxn modelId="{6EC4B271-B3E9-4F59-B532-FF4D81BA2DF3}" type="presParOf" srcId="{A013D54C-536D-4254-B3A2-82C4A6EA20BC}" destId="{C4A95CA0-BF29-4B71-88A5-CFAE4BDB14C2}" srcOrd="0" destOrd="0" presId="urn:microsoft.com/office/officeart/2005/8/layout/hierarchy6"/>
    <dgm:cxn modelId="{C06D45AE-7137-441B-AEBF-54636DAA2FA7}" type="presParOf" srcId="{A013D54C-536D-4254-B3A2-82C4A6EA20BC}" destId="{E3DFDE55-CC72-4801-876F-ADC246A8680F}" srcOrd="1" destOrd="0" presId="urn:microsoft.com/office/officeart/2005/8/layout/hierarchy6"/>
    <dgm:cxn modelId="{F905BC85-DB50-41B2-B883-7F9BA04D42AD}" type="presParOf" srcId="{9C466DEC-689D-44EF-AAE7-73318E257A81}" destId="{B726EEA5-0C2F-4C88-BD25-5D6433E6F332}" srcOrd="2" destOrd="0" presId="urn:microsoft.com/office/officeart/2005/8/layout/hierarchy6"/>
    <dgm:cxn modelId="{3757B954-9F18-4764-A0FE-5E6DAB34A006}" type="presParOf" srcId="{9C466DEC-689D-44EF-AAE7-73318E257A81}" destId="{58BECD3F-38A4-4F5D-BEAC-88F118A4B92B}" srcOrd="3" destOrd="0" presId="urn:microsoft.com/office/officeart/2005/8/layout/hierarchy6"/>
    <dgm:cxn modelId="{BA5D72F5-A4F7-4DAA-8304-AF1B8F7AEE3F}" type="presParOf" srcId="{58BECD3F-38A4-4F5D-BEAC-88F118A4B92B}" destId="{72BAB9EE-AB48-44DA-8F4F-BBF7534964DA}" srcOrd="0" destOrd="0" presId="urn:microsoft.com/office/officeart/2005/8/layout/hierarchy6"/>
    <dgm:cxn modelId="{250FF64A-D817-430B-8956-2F43D2ECB63B}" type="presParOf" srcId="{58BECD3F-38A4-4F5D-BEAC-88F118A4B92B}" destId="{1EE9EB2F-8DCA-459A-B831-8CAD870458F7}" srcOrd="1" destOrd="0" presId="urn:microsoft.com/office/officeart/2005/8/layout/hierarchy6"/>
    <dgm:cxn modelId="{7C68829A-5E79-4FB0-9674-CF590714D7CC}" type="presParOf" srcId="{9C466DEC-689D-44EF-AAE7-73318E257A81}" destId="{969D74FF-51FF-46C4-ADE1-EF875E3D3CAF}" srcOrd="4" destOrd="0" presId="urn:microsoft.com/office/officeart/2005/8/layout/hierarchy6"/>
    <dgm:cxn modelId="{CB7E346E-FA04-407B-9713-E51F3B7A68B6}" type="presParOf" srcId="{9C466DEC-689D-44EF-AAE7-73318E257A81}" destId="{92EAA5D0-FCAF-40BF-9343-9E4B7752C075}" srcOrd="5" destOrd="0" presId="urn:microsoft.com/office/officeart/2005/8/layout/hierarchy6"/>
    <dgm:cxn modelId="{6483C3C4-0B70-4283-9E02-E359D880BCF6}" type="presParOf" srcId="{92EAA5D0-FCAF-40BF-9343-9E4B7752C075}" destId="{C77AFCE4-88BD-465F-9B3A-E9817B13EAFB}" srcOrd="0" destOrd="0" presId="urn:microsoft.com/office/officeart/2005/8/layout/hierarchy6"/>
    <dgm:cxn modelId="{EF962D99-239C-4D57-963E-67A0306E3E4E}" type="presParOf" srcId="{92EAA5D0-FCAF-40BF-9343-9E4B7752C075}" destId="{5FC8509C-7ED5-4473-BEBE-A54590AD0D6D}" srcOrd="1" destOrd="0" presId="urn:microsoft.com/office/officeart/2005/8/layout/hierarchy6"/>
    <dgm:cxn modelId="{15E3AB04-E078-4A0F-981D-EED08791AF4C}" type="presParOf" srcId="{9C466DEC-689D-44EF-AAE7-73318E257A81}" destId="{0A1103DE-3A30-4B8C-9980-928DC4D17EE4}" srcOrd="6" destOrd="0" presId="urn:microsoft.com/office/officeart/2005/8/layout/hierarchy6"/>
    <dgm:cxn modelId="{61FBDDD3-11DE-4B2C-8259-E0CD32421930}" type="presParOf" srcId="{9C466DEC-689D-44EF-AAE7-73318E257A81}" destId="{F7BE72B1-A8BD-4D49-8583-EB72ED6FBA00}" srcOrd="7" destOrd="0" presId="urn:microsoft.com/office/officeart/2005/8/layout/hierarchy6"/>
    <dgm:cxn modelId="{8FD1F869-A7E7-4D81-825E-D1EB31782345}" type="presParOf" srcId="{F7BE72B1-A8BD-4D49-8583-EB72ED6FBA00}" destId="{CA910A3C-2C60-44D3-9217-B630ED96502D}" srcOrd="0" destOrd="0" presId="urn:microsoft.com/office/officeart/2005/8/layout/hierarchy6"/>
    <dgm:cxn modelId="{42A5A59E-CA86-472A-95E7-ECE3DA0A36C3}" type="presParOf" srcId="{F7BE72B1-A8BD-4D49-8583-EB72ED6FBA00}" destId="{0902E6C1-39B3-41C1-8C4F-35238C9DC778}" srcOrd="1" destOrd="0" presId="urn:microsoft.com/office/officeart/2005/8/layout/hierarchy6"/>
    <dgm:cxn modelId="{FCFA8E68-F586-4C89-9819-249B299B3347}" type="presParOf" srcId="{45A6C924-B454-4C5A-AAFD-6D4876FEF605}" destId="{6683980D-9E76-495F-B5EA-8561EE95BE9D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F2FFE76-4DAE-4FBA-96F1-24AF897B0B68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GT"/>
        </a:p>
      </dgm:t>
    </dgm:pt>
    <dgm:pt modelId="{CBD1DE9B-323A-43AD-B275-721578C2A792}">
      <dgm:prSet phldrT="[Texto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b="1" smtClean="0"/>
            <a:t>Rasgos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b="1" smtClean="0"/>
            <a:t>Ignacianos</a:t>
          </a:r>
        </a:p>
        <a:p>
          <a:pPr defTabSz="1511300">
            <a:lnSpc>
              <a:spcPct val="90000"/>
            </a:lnSpc>
            <a:spcBef>
              <a:spcPct val="0"/>
            </a:spcBef>
          </a:pPr>
          <a:endParaRPr lang="es-GT" dirty="0"/>
        </a:p>
      </dgm:t>
    </dgm:pt>
    <dgm:pt modelId="{CC2EB2EB-744F-4DA2-B690-E34A259A6F00}" type="parTrans" cxnId="{8504A8F8-0926-4044-89E9-2962B054742F}">
      <dgm:prSet/>
      <dgm:spPr/>
      <dgm:t>
        <a:bodyPr/>
        <a:lstStyle/>
        <a:p>
          <a:endParaRPr lang="es-GT"/>
        </a:p>
      </dgm:t>
    </dgm:pt>
    <dgm:pt modelId="{5997EF5B-0CA0-401E-B15A-5ACED985579B}" type="sibTrans" cxnId="{8504A8F8-0926-4044-89E9-2962B054742F}">
      <dgm:prSet/>
      <dgm:spPr/>
      <dgm:t>
        <a:bodyPr/>
        <a:lstStyle/>
        <a:p>
          <a:endParaRPr lang="es-GT"/>
        </a:p>
      </dgm:t>
    </dgm:pt>
    <dgm:pt modelId="{12DECCF3-C75E-4C34-B42A-7B41C31DCFAF}">
      <dgm:prSet phldrT="[Texto]"/>
      <dgm:spPr/>
      <dgm:t>
        <a:bodyPr/>
        <a:lstStyle/>
        <a:p>
          <a:r>
            <a:rPr lang="es-GT" dirty="0" smtClean="0"/>
            <a:t>Experiencias</a:t>
          </a:r>
          <a:endParaRPr lang="es-GT" dirty="0"/>
        </a:p>
      </dgm:t>
    </dgm:pt>
    <dgm:pt modelId="{31E21435-CD11-44AE-8884-9908A79C52E2}" type="parTrans" cxnId="{DE0398F6-3855-47BC-A34D-6FFE5482DADA}">
      <dgm:prSet/>
      <dgm:spPr/>
      <dgm:t>
        <a:bodyPr/>
        <a:lstStyle/>
        <a:p>
          <a:endParaRPr lang="es-GT"/>
        </a:p>
      </dgm:t>
    </dgm:pt>
    <dgm:pt modelId="{1117E2E6-24AF-4E62-A75D-9F4672B9A402}" type="sibTrans" cxnId="{DE0398F6-3855-47BC-A34D-6FFE5482DADA}">
      <dgm:prSet/>
      <dgm:spPr/>
      <dgm:t>
        <a:bodyPr/>
        <a:lstStyle/>
        <a:p>
          <a:endParaRPr lang="es-GT"/>
        </a:p>
      </dgm:t>
    </dgm:pt>
    <dgm:pt modelId="{38E21B68-410B-4F3F-9503-4ADFB899F613}">
      <dgm:prSet phldrT="[Texto]"/>
      <dgm:spPr/>
      <dgm:t>
        <a:bodyPr/>
        <a:lstStyle/>
        <a:p>
          <a:r>
            <a:rPr lang="es-GT" dirty="0" err="1" smtClean="0"/>
            <a:t>Magis</a:t>
          </a:r>
          <a:endParaRPr lang="es-GT" dirty="0"/>
        </a:p>
      </dgm:t>
    </dgm:pt>
    <dgm:pt modelId="{858D942A-C040-4E6B-9357-B40D67DC22C5}" type="parTrans" cxnId="{B8479D10-5527-4FAE-94F5-5BB0224874F9}">
      <dgm:prSet/>
      <dgm:spPr/>
      <dgm:t>
        <a:bodyPr/>
        <a:lstStyle/>
        <a:p>
          <a:endParaRPr lang="es-GT"/>
        </a:p>
      </dgm:t>
    </dgm:pt>
    <dgm:pt modelId="{EFF44610-7599-450F-BBED-676B0623C525}" type="sibTrans" cxnId="{B8479D10-5527-4FAE-94F5-5BB0224874F9}">
      <dgm:prSet/>
      <dgm:spPr/>
      <dgm:t>
        <a:bodyPr/>
        <a:lstStyle/>
        <a:p>
          <a:endParaRPr lang="es-GT"/>
        </a:p>
      </dgm:t>
    </dgm:pt>
    <dgm:pt modelId="{E1CEC967-6D9B-49E1-A60B-3CB59F5CD1DA}">
      <dgm:prSet phldrT="[Texto]"/>
      <dgm:spPr/>
      <dgm:t>
        <a:bodyPr/>
        <a:lstStyle/>
        <a:p>
          <a:r>
            <a:rPr lang="es-GT" dirty="0" smtClean="0"/>
            <a:t>Compañeros de Jesús </a:t>
          </a:r>
          <a:endParaRPr lang="es-GT" dirty="0"/>
        </a:p>
      </dgm:t>
    </dgm:pt>
    <dgm:pt modelId="{869BB839-1EEA-44AA-A978-87950BF99994}" type="parTrans" cxnId="{1A686707-F3BE-4895-8E2E-470F7643D242}">
      <dgm:prSet/>
      <dgm:spPr/>
      <dgm:t>
        <a:bodyPr/>
        <a:lstStyle/>
        <a:p>
          <a:endParaRPr lang="es-GT"/>
        </a:p>
      </dgm:t>
    </dgm:pt>
    <dgm:pt modelId="{85B95C77-BF3A-4B3A-A23B-264BD71F52E8}" type="sibTrans" cxnId="{1A686707-F3BE-4895-8E2E-470F7643D242}">
      <dgm:prSet/>
      <dgm:spPr/>
      <dgm:t>
        <a:bodyPr/>
        <a:lstStyle/>
        <a:p>
          <a:endParaRPr lang="es-GT"/>
        </a:p>
      </dgm:t>
    </dgm:pt>
    <dgm:pt modelId="{A03960EA-5F5D-4569-BBD1-70D6293426E7}">
      <dgm:prSet/>
      <dgm:spPr/>
      <dgm:t>
        <a:bodyPr/>
        <a:lstStyle/>
        <a:p>
          <a:r>
            <a:rPr lang="es-GT" dirty="0" smtClean="0"/>
            <a:t>Pasión por la misión</a:t>
          </a:r>
          <a:endParaRPr lang="es-GT" dirty="0"/>
        </a:p>
      </dgm:t>
    </dgm:pt>
    <dgm:pt modelId="{68FC5278-DAD2-4195-80C4-A7332B2EE5ED}" type="parTrans" cxnId="{E19AC09A-C1CF-432F-892B-E3512BEC0922}">
      <dgm:prSet/>
      <dgm:spPr/>
      <dgm:t>
        <a:bodyPr/>
        <a:lstStyle/>
        <a:p>
          <a:endParaRPr lang="es-GT"/>
        </a:p>
      </dgm:t>
    </dgm:pt>
    <dgm:pt modelId="{51CD65B0-A2BF-4966-B533-32033A2D1303}" type="sibTrans" cxnId="{E19AC09A-C1CF-432F-892B-E3512BEC0922}">
      <dgm:prSet/>
      <dgm:spPr/>
      <dgm:t>
        <a:bodyPr/>
        <a:lstStyle/>
        <a:p>
          <a:endParaRPr lang="es-GT"/>
        </a:p>
      </dgm:t>
    </dgm:pt>
    <dgm:pt modelId="{E7BB496B-F3D0-4240-83BB-CF9106266FF3}">
      <dgm:prSet/>
      <dgm:spPr/>
      <dgm:t>
        <a:bodyPr/>
        <a:lstStyle/>
        <a:p>
          <a:r>
            <a:rPr lang="es-GT" dirty="0" smtClean="0"/>
            <a:t>Paradojas </a:t>
          </a:r>
          <a:endParaRPr lang="es-GT" dirty="0"/>
        </a:p>
      </dgm:t>
    </dgm:pt>
    <dgm:pt modelId="{F63333AA-E438-4218-9E7A-D42157A04771}" type="parTrans" cxnId="{9329745D-D1B1-4EC9-BD81-4C1C7BCAC1A8}">
      <dgm:prSet/>
      <dgm:spPr/>
      <dgm:t>
        <a:bodyPr/>
        <a:lstStyle/>
        <a:p>
          <a:endParaRPr lang="es-GT"/>
        </a:p>
      </dgm:t>
    </dgm:pt>
    <dgm:pt modelId="{207B7868-852D-4B52-A707-38946009E58C}" type="sibTrans" cxnId="{9329745D-D1B1-4EC9-BD81-4C1C7BCAC1A8}">
      <dgm:prSet/>
      <dgm:spPr/>
      <dgm:t>
        <a:bodyPr/>
        <a:lstStyle/>
        <a:p>
          <a:endParaRPr lang="es-GT"/>
        </a:p>
      </dgm:t>
    </dgm:pt>
    <dgm:pt modelId="{92A85A5B-09F3-452A-AF76-2B70826DA363}">
      <dgm:prSet/>
      <dgm:spPr/>
      <dgm:t>
        <a:bodyPr/>
        <a:lstStyle/>
        <a:p>
          <a:r>
            <a:rPr lang="es-GT" dirty="0" smtClean="0"/>
            <a:t>Discernimiento</a:t>
          </a:r>
          <a:endParaRPr lang="es-GT" dirty="0"/>
        </a:p>
      </dgm:t>
    </dgm:pt>
    <dgm:pt modelId="{3A385A81-70CB-4AF2-8658-C9B4B9D53430}" type="parTrans" cxnId="{871C97D3-43CD-47ED-B0D1-D4D6EC18F2A4}">
      <dgm:prSet/>
      <dgm:spPr/>
      <dgm:t>
        <a:bodyPr/>
        <a:lstStyle/>
        <a:p>
          <a:endParaRPr lang="es-GT"/>
        </a:p>
      </dgm:t>
    </dgm:pt>
    <dgm:pt modelId="{B4CDE6E6-1951-4430-9CF1-FCC5AEFD6738}" type="sibTrans" cxnId="{871C97D3-43CD-47ED-B0D1-D4D6EC18F2A4}">
      <dgm:prSet/>
      <dgm:spPr/>
      <dgm:t>
        <a:bodyPr/>
        <a:lstStyle/>
        <a:p>
          <a:endParaRPr lang="es-GT"/>
        </a:p>
      </dgm:t>
    </dgm:pt>
    <dgm:pt modelId="{FE84E021-C2C8-422A-A4B0-FF02CF7228B2}" type="pres">
      <dgm:prSet presAssocID="{DF2FFE76-4DAE-4FBA-96F1-24AF897B0B6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86277E0-1515-402C-9F2F-672344FD28D6}" type="pres">
      <dgm:prSet presAssocID="{DF2FFE76-4DAE-4FBA-96F1-24AF897B0B68}" presName="hierFlow" presStyleCnt="0"/>
      <dgm:spPr/>
    </dgm:pt>
    <dgm:pt modelId="{C89A4CAB-C200-489A-8EFF-89D28B676E7D}" type="pres">
      <dgm:prSet presAssocID="{DF2FFE76-4DAE-4FBA-96F1-24AF897B0B6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111411C-BC6F-4768-B32F-E3FE38CF069E}" type="pres">
      <dgm:prSet presAssocID="{CBD1DE9B-323A-43AD-B275-721578C2A792}" presName="Name14" presStyleCnt="0"/>
      <dgm:spPr/>
    </dgm:pt>
    <dgm:pt modelId="{EE9CC5EF-D9F6-4050-B0D1-6A91F02F47A1}" type="pres">
      <dgm:prSet presAssocID="{CBD1DE9B-323A-43AD-B275-721578C2A792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577B182-EAFF-4C9E-B165-61AC0458C4AA}" type="pres">
      <dgm:prSet presAssocID="{CBD1DE9B-323A-43AD-B275-721578C2A792}" presName="hierChild2" presStyleCnt="0"/>
      <dgm:spPr/>
    </dgm:pt>
    <dgm:pt modelId="{D85FC72D-1342-455E-8AB0-1B2CB0195245}" type="pres">
      <dgm:prSet presAssocID="{31E21435-CD11-44AE-8884-9908A79C52E2}" presName="Name19" presStyleLbl="parChTrans1D2" presStyleIdx="0" presStyleCnt="1"/>
      <dgm:spPr/>
      <dgm:t>
        <a:bodyPr/>
        <a:lstStyle/>
        <a:p>
          <a:endParaRPr lang="es-ES"/>
        </a:p>
      </dgm:t>
    </dgm:pt>
    <dgm:pt modelId="{83E5EED3-495A-454B-8853-4BD51DCF8C73}" type="pres">
      <dgm:prSet presAssocID="{12DECCF3-C75E-4C34-B42A-7B41C31DCFAF}" presName="Name21" presStyleCnt="0"/>
      <dgm:spPr/>
    </dgm:pt>
    <dgm:pt modelId="{600DC89C-007C-46A3-984C-2D8EB9A22EFA}" type="pres">
      <dgm:prSet presAssocID="{12DECCF3-C75E-4C34-B42A-7B41C31DCFAF}" presName="level2Shape" presStyleLbl="node2" presStyleIdx="0" presStyleCnt="1"/>
      <dgm:spPr/>
      <dgm:t>
        <a:bodyPr/>
        <a:lstStyle/>
        <a:p>
          <a:endParaRPr lang="es-ES"/>
        </a:p>
      </dgm:t>
    </dgm:pt>
    <dgm:pt modelId="{3BF947D9-FE36-4CE4-9B6F-F47433DF52FE}" type="pres">
      <dgm:prSet presAssocID="{12DECCF3-C75E-4C34-B42A-7B41C31DCFAF}" presName="hierChild3" presStyleCnt="0"/>
      <dgm:spPr/>
    </dgm:pt>
    <dgm:pt modelId="{6842A1D5-6447-43D4-94DC-8AD1E59D2F51}" type="pres">
      <dgm:prSet presAssocID="{858D942A-C040-4E6B-9357-B40D67DC22C5}" presName="Name19" presStyleLbl="parChTrans1D3" presStyleIdx="0" presStyleCnt="5"/>
      <dgm:spPr/>
      <dgm:t>
        <a:bodyPr/>
        <a:lstStyle/>
        <a:p>
          <a:endParaRPr lang="es-ES"/>
        </a:p>
      </dgm:t>
    </dgm:pt>
    <dgm:pt modelId="{1C84C73A-C504-424A-A638-90ECCBEFA8C7}" type="pres">
      <dgm:prSet presAssocID="{38E21B68-410B-4F3F-9503-4ADFB899F613}" presName="Name21" presStyleCnt="0"/>
      <dgm:spPr/>
    </dgm:pt>
    <dgm:pt modelId="{861CF293-E97C-45E4-B865-07627673E0EE}" type="pres">
      <dgm:prSet presAssocID="{38E21B68-410B-4F3F-9503-4ADFB899F613}" presName="level2Shape" presStyleLbl="node3" presStyleIdx="0" presStyleCnt="5"/>
      <dgm:spPr/>
      <dgm:t>
        <a:bodyPr/>
        <a:lstStyle/>
        <a:p>
          <a:endParaRPr lang="es-ES"/>
        </a:p>
      </dgm:t>
    </dgm:pt>
    <dgm:pt modelId="{7C7C738C-E010-4754-A882-0FB42CC477C7}" type="pres">
      <dgm:prSet presAssocID="{38E21B68-410B-4F3F-9503-4ADFB899F613}" presName="hierChild3" presStyleCnt="0"/>
      <dgm:spPr/>
    </dgm:pt>
    <dgm:pt modelId="{39ED6720-1F2B-47A6-9060-16E928B78E2A}" type="pres">
      <dgm:prSet presAssocID="{869BB839-1EEA-44AA-A978-87950BF99994}" presName="Name19" presStyleLbl="parChTrans1D3" presStyleIdx="1" presStyleCnt="5"/>
      <dgm:spPr/>
      <dgm:t>
        <a:bodyPr/>
        <a:lstStyle/>
        <a:p>
          <a:endParaRPr lang="es-ES"/>
        </a:p>
      </dgm:t>
    </dgm:pt>
    <dgm:pt modelId="{63B2BA1A-AE66-4BF4-A794-0085795B94E9}" type="pres">
      <dgm:prSet presAssocID="{E1CEC967-6D9B-49E1-A60B-3CB59F5CD1DA}" presName="Name21" presStyleCnt="0"/>
      <dgm:spPr/>
    </dgm:pt>
    <dgm:pt modelId="{E020F117-0771-4FA6-81BE-6EBB5B1ABAD9}" type="pres">
      <dgm:prSet presAssocID="{E1CEC967-6D9B-49E1-A60B-3CB59F5CD1DA}" presName="level2Shape" presStyleLbl="node3" presStyleIdx="1" presStyleCnt="5"/>
      <dgm:spPr/>
      <dgm:t>
        <a:bodyPr/>
        <a:lstStyle/>
        <a:p>
          <a:endParaRPr lang="es-ES"/>
        </a:p>
      </dgm:t>
    </dgm:pt>
    <dgm:pt modelId="{E75FCFBC-FCC1-481C-B0EF-CE64D75FF39D}" type="pres">
      <dgm:prSet presAssocID="{E1CEC967-6D9B-49E1-A60B-3CB59F5CD1DA}" presName="hierChild3" presStyleCnt="0"/>
      <dgm:spPr/>
    </dgm:pt>
    <dgm:pt modelId="{ABB2D521-A198-46CB-A92F-C2CEEAAFC483}" type="pres">
      <dgm:prSet presAssocID="{68FC5278-DAD2-4195-80C4-A7332B2EE5ED}" presName="Name19" presStyleLbl="parChTrans1D3" presStyleIdx="2" presStyleCnt="5"/>
      <dgm:spPr/>
      <dgm:t>
        <a:bodyPr/>
        <a:lstStyle/>
        <a:p>
          <a:endParaRPr lang="es-ES"/>
        </a:p>
      </dgm:t>
    </dgm:pt>
    <dgm:pt modelId="{F2141B17-9C6B-4820-A8D3-83DC41EB011A}" type="pres">
      <dgm:prSet presAssocID="{A03960EA-5F5D-4569-BBD1-70D6293426E7}" presName="Name21" presStyleCnt="0"/>
      <dgm:spPr/>
    </dgm:pt>
    <dgm:pt modelId="{DC257C53-785A-4398-8C0E-D36C6BFA9B32}" type="pres">
      <dgm:prSet presAssocID="{A03960EA-5F5D-4569-BBD1-70D6293426E7}" presName="level2Shape" presStyleLbl="node3" presStyleIdx="2" presStyleCnt="5"/>
      <dgm:spPr/>
      <dgm:t>
        <a:bodyPr/>
        <a:lstStyle/>
        <a:p>
          <a:endParaRPr lang="es-ES"/>
        </a:p>
      </dgm:t>
    </dgm:pt>
    <dgm:pt modelId="{08F6F04D-ED13-43A6-9E92-378FCAACD249}" type="pres">
      <dgm:prSet presAssocID="{A03960EA-5F5D-4569-BBD1-70D6293426E7}" presName="hierChild3" presStyleCnt="0"/>
      <dgm:spPr/>
    </dgm:pt>
    <dgm:pt modelId="{72BD6DAF-BD26-496D-AEDA-D15BC1607D63}" type="pres">
      <dgm:prSet presAssocID="{F63333AA-E438-4218-9E7A-D42157A04771}" presName="Name19" presStyleLbl="parChTrans1D3" presStyleIdx="3" presStyleCnt="5"/>
      <dgm:spPr/>
      <dgm:t>
        <a:bodyPr/>
        <a:lstStyle/>
        <a:p>
          <a:endParaRPr lang="es-ES"/>
        </a:p>
      </dgm:t>
    </dgm:pt>
    <dgm:pt modelId="{5F762054-1502-4FAD-8668-85EAEEFA66A5}" type="pres">
      <dgm:prSet presAssocID="{E7BB496B-F3D0-4240-83BB-CF9106266FF3}" presName="Name21" presStyleCnt="0"/>
      <dgm:spPr/>
    </dgm:pt>
    <dgm:pt modelId="{A71148D1-F2E2-4D1D-B073-AA0166223DA3}" type="pres">
      <dgm:prSet presAssocID="{E7BB496B-F3D0-4240-83BB-CF9106266FF3}" presName="level2Shape" presStyleLbl="node3" presStyleIdx="3" presStyleCnt="5"/>
      <dgm:spPr/>
      <dgm:t>
        <a:bodyPr/>
        <a:lstStyle/>
        <a:p>
          <a:endParaRPr lang="es-ES"/>
        </a:p>
      </dgm:t>
    </dgm:pt>
    <dgm:pt modelId="{07BABD75-88F7-40B1-A34F-F6E3D12449D1}" type="pres">
      <dgm:prSet presAssocID="{E7BB496B-F3D0-4240-83BB-CF9106266FF3}" presName="hierChild3" presStyleCnt="0"/>
      <dgm:spPr/>
    </dgm:pt>
    <dgm:pt modelId="{F1C6F961-B36C-4B45-B4E1-19CEEC62416B}" type="pres">
      <dgm:prSet presAssocID="{3A385A81-70CB-4AF2-8658-C9B4B9D53430}" presName="Name19" presStyleLbl="parChTrans1D3" presStyleIdx="4" presStyleCnt="5"/>
      <dgm:spPr/>
      <dgm:t>
        <a:bodyPr/>
        <a:lstStyle/>
        <a:p>
          <a:endParaRPr lang="es-ES"/>
        </a:p>
      </dgm:t>
    </dgm:pt>
    <dgm:pt modelId="{52B3AC75-84A3-469C-9450-374D5C4D389D}" type="pres">
      <dgm:prSet presAssocID="{92A85A5B-09F3-452A-AF76-2B70826DA363}" presName="Name21" presStyleCnt="0"/>
      <dgm:spPr/>
    </dgm:pt>
    <dgm:pt modelId="{9B06B567-6F3C-477C-BA6F-900903B66C37}" type="pres">
      <dgm:prSet presAssocID="{92A85A5B-09F3-452A-AF76-2B70826DA363}" presName="level2Shape" presStyleLbl="node3" presStyleIdx="4" presStyleCnt="5"/>
      <dgm:spPr/>
      <dgm:t>
        <a:bodyPr/>
        <a:lstStyle/>
        <a:p>
          <a:endParaRPr lang="es-ES"/>
        </a:p>
      </dgm:t>
    </dgm:pt>
    <dgm:pt modelId="{664FDAAD-23DD-4017-96A6-BB91920E1C7C}" type="pres">
      <dgm:prSet presAssocID="{92A85A5B-09F3-452A-AF76-2B70826DA363}" presName="hierChild3" presStyleCnt="0"/>
      <dgm:spPr/>
    </dgm:pt>
    <dgm:pt modelId="{B2C86041-A8A0-4D28-B87C-1BB88823FFE0}" type="pres">
      <dgm:prSet presAssocID="{DF2FFE76-4DAE-4FBA-96F1-24AF897B0B68}" presName="bgShapesFlow" presStyleCnt="0"/>
      <dgm:spPr/>
    </dgm:pt>
  </dgm:ptLst>
  <dgm:cxnLst>
    <dgm:cxn modelId="{B8479D10-5527-4FAE-94F5-5BB0224874F9}" srcId="{12DECCF3-C75E-4C34-B42A-7B41C31DCFAF}" destId="{38E21B68-410B-4F3F-9503-4ADFB899F613}" srcOrd="0" destOrd="0" parTransId="{858D942A-C040-4E6B-9357-B40D67DC22C5}" sibTransId="{EFF44610-7599-450F-BBED-676B0623C525}"/>
    <dgm:cxn modelId="{12A413F1-1E41-42C6-893F-D9F3578541CD}" type="presOf" srcId="{31E21435-CD11-44AE-8884-9908A79C52E2}" destId="{D85FC72D-1342-455E-8AB0-1B2CB0195245}" srcOrd="0" destOrd="0" presId="urn:microsoft.com/office/officeart/2005/8/layout/hierarchy6"/>
    <dgm:cxn modelId="{9329745D-D1B1-4EC9-BD81-4C1C7BCAC1A8}" srcId="{12DECCF3-C75E-4C34-B42A-7B41C31DCFAF}" destId="{E7BB496B-F3D0-4240-83BB-CF9106266FF3}" srcOrd="3" destOrd="0" parTransId="{F63333AA-E438-4218-9E7A-D42157A04771}" sibTransId="{207B7868-852D-4B52-A707-38946009E58C}"/>
    <dgm:cxn modelId="{8504A8F8-0926-4044-89E9-2962B054742F}" srcId="{DF2FFE76-4DAE-4FBA-96F1-24AF897B0B68}" destId="{CBD1DE9B-323A-43AD-B275-721578C2A792}" srcOrd="0" destOrd="0" parTransId="{CC2EB2EB-744F-4DA2-B690-E34A259A6F00}" sibTransId="{5997EF5B-0CA0-401E-B15A-5ACED985579B}"/>
    <dgm:cxn modelId="{5F64C507-003F-49DB-A614-CCEB47F719A6}" type="presOf" srcId="{F63333AA-E438-4218-9E7A-D42157A04771}" destId="{72BD6DAF-BD26-496D-AEDA-D15BC1607D63}" srcOrd="0" destOrd="0" presId="urn:microsoft.com/office/officeart/2005/8/layout/hierarchy6"/>
    <dgm:cxn modelId="{E19AC09A-C1CF-432F-892B-E3512BEC0922}" srcId="{12DECCF3-C75E-4C34-B42A-7B41C31DCFAF}" destId="{A03960EA-5F5D-4569-BBD1-70D6293426E7}" srcOrd="2" destOrd="0" parTransId="{68FC5278-DAD2-4195-80C4-A7332B2EE5ED}" sibTransId="{51CD65B0-A2BF-4966-B533-32033A2D1303}"/>
    <dgm:cxn modelId="{F01BDB25-A488-4AA1-A060-24595C110F22}" type="presOf" srcId="{E7BB496B-F3D0-4240-83BB-CF9106266FF3}" destId="{A71148D1-F2E2-4D1D-B073-AA0166223DA3}" srcOrd="0" destOrd="0" presId="urn:microsoft.com/office/officeart/2005/8/layout/hierarchy6"/>
    <dgm:cxn modelId="{82C3614E-8D63-4A40-A904-B5F25D30A93D}" type="presOf" srcId="{CBD1DE9B-323A-43AD-B275-721578C2A792}" destId="{EE9CC5EF-D9F6-4050-B0D1-6A91F02F47A1}" srcOrd="0" destOrd="0" presId="urn:microsoft.com/office/officeart/2005/8/layout/hierarchy6"/>
    <dgm:cxn modelId="{5DD793A5-C89E-4EB7-BCB2-55A1A7057A1E}" type="presOf" srcId="{92A85A5B-09F3-452A-AF76-2B70826DA363}" destId="{9B06B567-6F3C-477C-BA6F-900903B66C37}" srcOrd="0" destOrd="0" presId="urn:microsoft.com/office/officeart/2005/8/layout/hierarchy6"/>
    <dgm:cxn modelId="{B0E8B61C-8A96-4E88-AF25-D4997CA04979}" type="presOf" srcId="{869BB839-1EEA-44AA-A978-87950BF99994}" destId="{39ED6720-1F2B-47A6-9060-16E928B78E2A}" srcOrd="0" destOrd="0" presId="urn:microsoft.com/office/officeart/2005/8/layout/hierarchy6"/>
    <dgm:cxn modelId="{A8074D0E-C807-4F11-80B1-CE962D719E22}" type="presOf" srcId="{858D942A-C040-4E6B-9357-B40D67DC22C5}" destId="{6842A1D5-6447-43D4-94DC-8AD1E59D2F51}" srcOrd="0" destOrd="0" presId="urn:microsoft.com/office/officeart/2005/8/layout/hierarchy6"/>
    <dgm:cxn modelId="{D7497E88-2140-41D1-B430-B6D8EFC2373A}" type="presOf" srcId="{A03960EA-5F5D-4569-BBD1-70D6293426E7}" destId="{DC257C53-785A-4398-8C0E-D36C6BFA9B32}" srcOrd="0" destOrd="0" presId="urn:microsoft.com/office/officeart/2005/8/layout/hierarchy6"/>
    <dgm:cxn modelId="{154B4796-BB77-4F91-A618-D260AB0A2A0B}" type="presOf" srcId="{E1CEC967-6D9B-49E1-A60B-3CB59F5CD1DA}" destId="{E020F117-0771-4FA6-81BE-6EBB5B1ABAD9}" srcOrd="0" destOrd="0" presId="urn:microsoft.com/office/officeart/2005/8/layout/hierarchy6"/>
    <dgm:cxn modelId="{B464386B-5D48-466D-BCAC-8643F4818ACE}" type="presOf" srcId="{3A385A81-70CB-4AF2-8658-C9B4B9D53430}" destId="{F1C6F961-B36C-4B45-B4E1-19CEEC62416B}" srcOrd="0" destOrd="0" presId="urn:microsoft.com/office/officeart/2005/8/layout/hierarchy6"/>
    <dgm:cxn modelId="{1A686707-F3BE-4895-8E2E-470F7643D242}" srcId="{12DECCF3-C75E-4C34-B42A-7B41C31DCFAF}" destId="{E1CEC967-6D9B-49E1-A60B-3CB59F5CD1DA}" srcOrd="1" destOrd="0" parTransId="{869BB839-1EEA-44AA-A978-87950BF99994}" sibTransId="{85B95C77-BF3A-4B3A-A23B-264BD71F52E8}"/>
    <dgm:cxn modelId="{5CFF91F4-108A-4A7F-9228-1582E4A3C836}" type="presOf" srcId="{12DECCF3-C75E-4C34-B42A-7B41C31DCFAF}" destId="{600DC89C-007C-46A3-984C-2D8EB9A22EFA}" srcOrd="0" destOrd="0" presId="urn:microsoft.com/office/officeart/2005/8/layout/hierarchy6"/>
    <dgm:cxn modelId="{871C97D3-43CD-47ED-B0D1-D4D6EC18F2A4}" srcId="{12DECCF3-C75E-4C34-B42A-7B41C31DCFAF}" destId="{92A85A5B-09F3-452A-AF76-2B70826DA363}" srcOrd="4" destOrd="0" parTransId="{3A385A81-70CB-4AF2-8658-C9B4B9D53430}" sibTransId="{B4CDE6E6-1951-4430-9CF1-FCC5AEFD6738}"/>
    <dgm:cxn modelId="{DE0398F6-3855-47BC-A34D-6FFE5482DADA}" srcId="{CBD1DE9B-323A-43AD-B275-721578C2A792}" destId="{12DECCF3-C75E-4C34-B42A-7B41C31DCFAF}" srcOrd="0" destOrd="0" parTransId="{31E21435-CD11-44AE-8884-9908A79C52E2}" sibTransId="{1117E2E6-24AF-4E62-A75D-9F4672B9A402}"/>
    <dgm:cxn modelId="{73297F21-3623-4B90-898E-B5189B8F9372}" type="presOf" srcId="{38E21B68-410B-4F3F-9503-4ADFB899F613}" destId="{861CF293-E97C-45E4-B865-07627673E0EE}" srcOrd="0" destOrd="0" presId="urn:microsoft.com/office/officeart/2005/8/layout/hierarchy6"/>
    <dgm:cxn modelId="{116436CB-0BCE-450C-BF28-093FB2F8E6A0}" type="presOf" srcId="{68FC5278-DAD2-4195-80C4-A7332B2EE5ED}" destId="{ABB2D521-A198-46CB-A92F-C2CEEAAFC483}" srcOrd="0" destOrd="0" presId="urn:microsoft.com/office/officeart/2005/8/layout/hierarchy6"/>
    <dgm:cxn modelId="{FB120FAE-56B5-441D-8380-0B9EB6EB8441}" type="presOf" srcId="{DF2FFE76-4DAE-4FBA-96F1-24AF897B0B68}" destId="{FE84E021-C2C8-422A-A4B0-FF02CF7228B2}" srcOrd="0" destOrd="0" presId="urn:microsoft.com/office/officeart/2005/8/layout/hierarchy6"/>
    <dgm:cxn modelId="{BE7C1124-A246-4D1E-A632-125085A76298}" type="presParOf" srcId="{FE84E021-C2C8-422A-A4B0-FF02CF7228B2}" destId="{386277E0-1515-402C-9F2F-672344FD28D6}" srcOrd="0" destOrd="0" presId="urn:microsoft.com/office/officeart/2005/8/layout/hierarchy6"/>
    <dgm:cxn modelId="{2ADBC8AB-AC43-48F1-9EE4-A6E9B658C48B}" type="presParOf" srcId="{386277E0-1515-402C-9F2F-672344FD28D6}" destId="{C89A4CAB-C200-489A-8EFF-89D28B676E7D}" srcOrd="0" destOrd="0" presId="urn:microsoft.com/office/officeart/2005/8/layout/hierarchy6"/>
    <dgm:cxn modelId="{4CBA54BF-F87B-4EB2-9D0A-04040253F562}" type="presParOf" srcId="{C89A4CAB-C200-489A-8EFF-89D28B676E7D}" destId="{A111411C-BC6F-4768-B32F-E3FE38CF069E}" srcOrd="0" destOrd="0" presId="urn:microsoft.com/office/officeart/2005/8/layout/hierarchy6"/>
    <dgm:cxn modelId="{988AF3CF-C89C-4185-BD20-034E634DBD05}" type="presParOf" srcId="{A111411C-BC6F-4768-B32F-E3FE38CF069E}" destId="{EE9CC5EF-D9F6-4050-B0D1-6A91F02F47A1}" srcOrd="0" destOrd="0" presId="urn:microsoft.com/office/officeart/2005/8/layout/hierarchy6"/>
    <dgm:cxn modelId="{B613E560-7976-4E34-8CAC-D4BCE5448340}" type="presParOf" srcId="{A111411C-BC6F-4768-B32F-E3FE38CF069E}" destId="{8577B182-EAFF-4C9E-B165-61AC0458C4AA}" srcOrd="1" destOrd="0" presId="urn:microsoft.com/office/officeart/2005/8/layout/hierarchy6"/>
    <dgm:cxn modelId="{9D473259-0E29-41A8-B842-DC8B4BBBA9D6}" type="presParOf" srcId="{8577B182-EAFF-4C9E-B165-61AC0458C4AA}" destId="{D85FC72D-1342-455E-8AB0-1B2CB0195245}" srcOrd="0" destOrd="0" presId="urn:microsoft.com/office/officeart/2005/8/layout/hierarchy6"/>
    <dgm:cxn modelId="{A1906842-33E4-432C-9A4C-D05C2DCF832C}" type="presParOf" srcId="{8577B182-EAFF-4C9E-B165-61AC0458C4AA}" destId="{83E5EED3-495A-454B-8853-4BD51DCF8C73}" srcOrd="1" destOrd="0" presId="urn:microsoft.com/office/officeart/2005/8/layout/hierarchy6"/>
    <dgm:cxn modelId="{62E7E563-8917-40E5-B86F-E75B4154CC48}" type="presParOf" srcId="{83E5EED3-495A-454B-8853-4BD51DCF8C73}" destId="{600DC89C-007C-46A3-984C-2D8EB9A22EFA}" srcOrd="0" destOrd="0" presId="urn:microsoft.com/office/officeart/2005/8/layout/hierarchy6"/>
    <dgm:cxn modelId="{CFA67096-F70B-4F29-AAE7-8323C9567781}" type="presParOf" srcId="{83E5EED3-495A-454B-8853-4BD51DCF8C73}" destId="{3BF947D9-FE36-4CE4-9B6F-F47433DF52FE}" srcOrd="1" destOrd="0" presId="urn:microsoft.com/office/officeart/2005/8/layout/hierarchy6"/>
    <dgm:cxn modelId="{BC70B4E1-BE8E-4FBA-BB24-55AAABC3BEE8}" type="presParOf" srcId="{3BF947D9-FE36-4CE4-9B6F-F47433DF52FE}" destId="{6842A1D5-6447-43D4-94DC-8AD1E59D2F51}" srcOrd="0" destOrd="0" presId="urn:microsoft.com/office/officeart/2005/8/layout/hierarchy6"/>
    <dgm:cxn modelId="{C9C9F0C0-451E-4203-B8AF-82621E24CB9C}" type="presParOf" srcId="{3BF947D9-FE36-4CE4-9B6F-F47433DF52FE}" destId="{1C84C73A-C504-424A-A638-90ECCBEFA8C7}" srcOrd="1" destOrd="0" presId="urn:microsoft.com/office/officeart/2005/8/layout/hierarchy6"/>
    <dgm:cxn modelId="{B86A0281-98D5-464B-8FB7-CA5657D3D922}" type="presParOf" srcId="{1C84C73A-C504-424A-A638-90ECCBEFA8C7}" destId="{861CF293-E97C-45E4-B865-07627673E0EE}" srcOrd="0" destOrd="0" presId="urn:microsoft.com/office/officeart/2005/8/layout/hierarchy6"/>
    <dgm:cxn modelId="{8448F742-1D7B-46AF-822D-455C8752A1D7}" type="presParOf" srcId="{1C84C73A-C504-424A-A638-90ECCBEFA8C7}" destId="{7C7C738C-E010-4754-A882-0FB42CC477C7}" srcOrd="1" destOrd="0" presId="urn:microsoft.com/office/officeart/2005/8/layout/hierarchy6"/>
    <dgm:cxn modelId="{0248778B-9AC8-4899-A9CE-AB0DC382D4EE}" type="presParOf" srcId="{3BF947D9-FE36-4CE4-9B6F-F47433DF52FE}" destId="{39ED6720-1F2B-47A6-9060-16E928B78E2A}" srcOrd="2" destOrd="0" presId="urn:microsoft.com/office/officeart/2005/8/layout/hierarchy6"/>
    <dgm:cxn modelId="{EA98C2BF-BA4F-46BC-A1D9-BFCC1295D44B}" type="presParOf" srcId="{3BF947D9-FE36-4CE4-9B6F-F47433DF52FE}" destId="{63B2BA1A-AE66-4BF4-A794-0085795B94E9}" srcOrd="3" destOrd="0" presId="urn:microsoft.com/office/officeart/2005/8/layout/hierarchy6"/>
    <dgm:cxn modelId="{CE73FDFE-3C2A-43D7-9E32-78145A1BD02C}" type="presParOf" srcId="{63B2BA1A-AE66-4BF4-A794-0085795B94E9}" destId="{E020F117-0771-4FA6-81BE-6EBB5B1ABAD9}" srcOrd="0" destOrd="0" presId="urn:microsoft.com/office/officeart/2005/8/layout/hierarchy6"/>
    <dgm:cxn modelId="{89486B99-9439-443C-909E-1DBC39D10B2C}" type="presParOf" srcId="{63B2BA1A-AE66-4BF4-A794-0085795B94E9}" destId="{E75FCFBC-FCC1-481C-B0EF-CE64D75FF39D}" srcOrd="1" destOrd="0" presId="urn:microsoft.com/office/officeart/2005/8/layout/hierarchy6"/>
    <dgm:cxn modelId="{84319AEB-9BD4-43E1-9E47-686EEAF94458}" type="presParOf" srcId="{3BF947D9-FE36-4CE4-9B6F-F47433DF52FE}" destId="{ABB2D521-A198-46CB-A92F-C2CEEAAFC483}" srcOrd="4" destOrd="0" presId="urn:microsoft.com/office/officeart/2005/8/layout/hierarchy6"/>
    <dgm:cxn modelId="{DECA3CA7-A48A-438D-AE2F-6FC9335FE288}" type="presParOf" srcId="{3BF947D9-FE36-4CE4-9B6F-F47433DF52FE}" destId="{F2141B17-9C6B-4820-A8D3-83DC41EB011A}" srcOrd="5" destOrd="0" presId="urn:microsoft.com/office/officeart/2005/8/layout/hierarchy6"/>
    <dgm:cxn modelId="{6E2E5E77-DE08-405C-8B80-4F60966DDC52}" type="presParOf" srcId="{F2141B17-9C6B-4820-A8D3-83DC41EB011A}" destId="{DC257C53-785A-4398-8C0E-D36C6BFA9B32}" srcOrd="0" destOrd="0" presId="urn:microsoft.com/office/officeart/2005/8/layout/hierarchy6"/>
    <dgm:cxn modelId="{BC75ECEC-6DEB-425C-BCC7-8F8E87AD0E71}" type="presParOf" srcId="{F2141B17-9C6B-4820-A8D3-83DC41EB011A}" destId="{08F6F04D-ED13-43A6-9E92-378FCAACD249}" srcOrd="1" destOrd="0" presId="urn:microsoft.com/office/officeart/2005/8/layout/hierarchy6"/>
    <dgm:cxn modelId="{9C96C396-185E-4BF9-822E-890191EFD985}" type="presParOf" srcId="{3BF947D9-FE36-4CE4-9B6F-F47433DF52FE}" destId="{72BD6DAF-BD26-496D-AEDA-D15BC1607D63}" srcOrd="6" destOrd="0" presId="urn:microsoft.com/office/officeart/2005/8/layout/hierarchy6"/>
    <dgm:cxn modelId="{97DA844F-8AAD-4B03-A795-514DD163BD4C}" type="presParOf" srcId="{3BF947D9-FE36-4CE4-9B6F-F47433DF52FE}" destId="{5F762054-1502-4FAD-8668-85EAEEFA66A5}" srcOrd="7" destOrd="0" presId="urn:microsoft.com/office/officeart/2005/8/layout/hierarchy6"/>
    <dgm:cxn modelId="{7BEA7A5F-6BF7-4497-B080-091FECD03DE2}" type="presParOf" srcId="{5F762054-1502-4FAD-8668-85EAEEFA66A5}" destId="{A71148D1-F2E2-4D1D-B073-AA0166223DA3}" srcOrd="0" destOrd="0" presId="urn:microsoft.com/office/officeart/2005/8/layout/hierarchy6"/>
    <dgm:cxn modelId="{7CEADCEB-115C-4988-ACA0-B6FBAFF9F016}" type="presParOf" srcId="{5F762054-1502-4FAD-8668-85EAEEFA66A5}" destId="{07BABD75-88F7-40B1-A34F-F6E3D12449D1}" srcOrd="1" destOrd="0" presId="urn:microsoft.com/office/officeart/2005/8/layout/hierarchy6"/>
    <dgm:cxn modelId="{268146C0-E8EE-42AF-8F54-6AAEDF8B5DDB}" type="presParOf" srcId="{3BF947D9-FE36-4CE4-9B6F-F47433DF52FE}" destId="{F1C6F961-B36C-4B45-B4E1-19CEEC62416B}" srcOrd="8" destOrd="0" presId="urn:microsoft.com/office/officeart/2005/8/layout/hierarchy6"/>
    <dgm:cxn modelId="{C3CB64BE-40DE-4B17-A846-BA3CB6A3160A}" type="presParOf" srcId="{3BF947D9-FE36-4CE4-9B6F-F47433DF52FE}" destId="{52B3AC75-84A3-469C-9450-374D5C4D389D}" srcOrd="9" destOrd="0" presId="urn:microsoft.com/office/officeart/2005/8/layout/hierarchy6"/>
    <dgm:cxn modelId="{602F0A1F-7437-49C2-A134-903A964AB13F}" type="presParOf" srcId="{52B3AC75-84A3-469C-9450-374D5C4D389D}" destId="{9B06B567-6F3C-477C-BA6F-900903B66C37}" srcOrd="0" destOrd="0" presId="urn:microsoft.com/office/officeart/2005/8/layout/hierarchy6"/>
    <dgm:cxn modelId="{02BC9576-8C6C-4687-8DA8-D3F7DFD0B07E}" type="presParOf" srcId="{52B3AC75-84A3-469C-9450-374D5C4D389D}" destId="{664FDAAD-23DD-4017-96A6-BB91920E1C7C}" srcOrd="1" destOrd="0" presId="urn:microsoft.com/office/officeart/2005/8/layout/hierarchy6"/>
    <dgm:cxn modelId="{D47DDF5D-1CF2-4C69-81E7-25661D665DEA}" type="presParOf" srcId="{FE84E021-C2C8-422A-A4B0-FF02CF7228B2}" destId="{B2C86041-A8A0-4D28-B87C-1BB88823FFE0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F2FFE76-4DAE-4FBA-96F1-24AF897B0B68}" type="doc">
      <dgm:prSet loTypeId="urn:microsoft.com/office/officeart/2005/8/layout/hierarchy6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GT"/>
        </a:p>
      </dgm:t>
    </dgm:pt>
    <dgm:pt modelId="{CBD1DE9B-323A-43AD-B275-721578C2A792}">
      <dgm:prSet phldrT="[Texto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b="1" dirty="0" smtClean="0"/>
            <a:t>Herencia de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b="1" dirty="0" smtClean="0"/>
            <a:t> Rafael </a:t>
          </a:r>
          <a:r>
            <a:rPr lang="es-ES" b="1" dirty="0" err="1" smtClean="0"/>
            <a:t>Landívar</a:t>
          </a:r>
          <a:endParaRPr lang="es-ES" b="1" dirty="0" smtClean="0"/>
        </a:p>
        <a:p>
          <a:pPr defTabSz="1511300">
            <a:lnSpc>
              <a:spcPct val="90000"/>
            </a:lnSpc>
            <a:spcBef>
              <a:spcPct val="0"/>
            </a:spcBef>
          </a:pPr>
          <a:endParaRPr lang="es-GT" dirty="0"/>
        </a:p>
      </dgm:t>
    </dgm:pt>
    <dgm:pt modelId="{CC2EB2EB-744F-4DA2-B690-E34A259A6F00}" type="parTrans" cxnId="{8504A8F8-0926-4044-89E9-2962B054742F}">
      <dgm:prSet/>
      <dgm:spPr/>
      <dgm:t>
        <a:bodyPr/>
        <a:lstStyle/>
        <a:p>
          <a:endParaRPr lang="es-GT"/>
        </a:p>
      </dgm:t>
    </dgm:pt>
    <dgm:pt modelId="{5997EF5B-0CA0-401E-B15A-5ACED985579B}" type="sibTrans" cxnId="{8504A8F8-0926-4044-89E9-2962B054742F}">
      <dgm:prSet/>
      <dgm:spPr/>
      <dgm:t>
        <a:bodyPr/>
        <a:lstStyle/>
        <a:p>
          <a:endParaRPr lang="es-GT"/>
        </a:p>
      </dgm:t>
    </dgm:pt>
    <dgm:pt modelId="{12DECCF3-C75E-4C34-B42A-7B41C31DCFAF}">
      <dgm:prSet phldrT="[Texto]"/>
      <dgm:spPr/>
      <dgm:t>
        <a:bodyPr/>
        <a:lstStyle/>
        <a:p>
          <a:r>
            <a:rPr lang="es-GT" dirty="0" smtClean="0"/>
            <a:t>Identidad Institucional</a:t>
          </a:r>
          <a:endParaRPr lang="es-GT" dirty="0"/>
        </a:p>
      </dgm:t>
    </dgm:pt>
    <dgm:pt modelId="{31E21435-CD11-44AE-8884-9908A79C52E2}" type="parTrans" cxnId="{DE0398F6-3855-47BC-A34D-6FFE5482DADA}">
      <dgm:prSet/>
      <dgm:spPr/>
      <dgm:t>
        <a:bodyPr/>
        <a:lstStyle/>
        <a:p>
          <a:endParaRPr lang="es-GT"/>
        </a:p>
      </dgm:t>
    </dgm:pt>
    <dgm:pt modelId="{1117E2E6-24AF-4E62-A75D-9F4672B9A402}" type="sibTrans" cxnId="{DE0398F6-3855-47BC-A34D-6FFE5482DADA}">
      <dgm:prSet/>
      <dgm:spPr/>
      <dgm:t>
        <a:bodyPr/>
        <a:lstStyle/>
        <a:p>
          <a:endParaRPr lang="es-GT"/>
        </a:p>
      </dgm:t>
    </dgm:pt>
    <dgm:pt modelId="{38E21B68-410B-4F3F-9503-4ADFB899F613}">
      <dgm:prSet phldrT="[Texto]"/>
      <dgm:spPr/>
      <dgm:t>
        <a:bodyPr/>
        <a:lstStyle/>
        <a:p>
          <a:r>
            <a:rPr lang="es-GT" dirty="0" smtClean="0"/>
            <a:t>Americanismo </a:t>
          </a:r>
          <a:endParaRPr lang="es-GT" dirty="0"/>
        </a:p>
      </dgm:t>
    </dgm:pt>
    <dgm:pt modelId="{858D942A-C040-4E6B-9357-B40D67DC22C5}" type="parTrans" cxnId="{B8479D10-5527-4FAE-94F5-5BB0224874F9}">
      <dgm:prSet/>
      <dgm:spPr/>
      <dgm:t>
        <a:bodyPr/>
        <a:lstStyle/>
        <a:p>
          <a:endParaRPr lang="es-GT"/>
        </a:p>
      </dgm:t>
    </dgm:pt>
    <dgm:pt modelId="{EFF44610-7599-450F-BBED-676B0623C525}" type="sibTrans" cxnId="{B8479D10-5527-4FAE-94F5-5BB0224874F9}">
      <dgm:prSet/>
      <dgm:spPr/>
      <dgm:t>
        <a:bodyPr/>
        <a:lstStyle/>
        <a:p>
          <a:endParaRPr lang="es-GT"/>
        </a:p>
      </dgm:t>
    </dgm:pt>
    <dgm:pt modelId="{E1CEC967-6D9B-49E1-A60B-3CB59F5CD1DA}">
      <dgm:prSet phldrT="[Texto]"/>
      <dgm:spPr/>
      <dgm:t>
        <a:bodyPr/>
        <a:lstStyle/>
        <a:p>
          <a:r>
            <a:rPr lang="es-GT" dirty="0" smtClean="0"/>
            <a:t>Ecológico</a:t>
          </a:r>
          <a:endParaRPr lang="es-GT" dirty="0"/>
        </a:p>
      </dgm:t>
    </dgm:pt>
    <dgm:pt modelId="{869BB839-1EEA-44AA-A978-87950BF99994}" type="parTrans" cxnId="{1A686707-F3BE-4895-8E2E-470F7643D242}">
      <dgm:prSet/>
      <dgm:spPr/>
      <dgm:t>
        <a:bodyPr/>
        <a:lstStyle/>
        <a:p>
          <a:endParaRPr lang="es-GT"/>
        </a:p>
      </dgm:t>
    </dgm:pt>
    <dgm:pt modelId="{85B95C77-BF3A-4B3A-A23B-264BD71F52E8}" type="sibTrans" cxnId="{1A686707-F3BE-4895-8E2E-470F7643D242}">
      <dgm:prSet/>
      <dgm:spPr/>
      <dgm:t>
        <a:bodyPr/>
        <a:lstStyle/>
        <a:p>
          <a:endParaRPr lang="es-GT"/>
        </a:p>
      </dgm:t>
    </dgm:pt>
    <dgm:pt modelId="{A03960EA-5F5D-4569-BBD1-70D6293426E7}">
      <dgm:prSet/>
      <dgm:spPr/>
      <dgm:t>
        <a:bodyPr/>
        <a:lstStyle/>
        <a:p>
          <a:r>
            <a:rPr lang="es-GT" dirty="0" smtClean="0"/>
            <a:t>Juventud</a:t>
          </a:r>
          <a:endParaRPr lang="es-GT" dirty="0"/>
        </a:p>
      </dgm:t>
    </dgm:pt>
    <dgm:pt modelId="{68FC5278-DAD2-4195-80C4-A7332B2EE5ED}" type="parTrans" cxnId="{E19AC09A-C1CF-432F-892B-E3512BEC0922}">
      <dgm:prSet/>
      <dgm:spPr/>
      <dgm:t>
        <a:bodyPr/>
        <a:lstStyle/>
        <a:p>
          <a:endParaRPr lang="es-GT"/>
        </a:p>
      </dgm:t>
    </dgm:pt>
    <dgm:pt modelId="{51CD65B0-A2BF-4966-B533-32033A2D1303}" type="sibTrans" cxnId="{E19AC09A-C1CF-432F-892B-E3512BEC0922}">
      <dgm:prSet/>
      <dgm:spPr/>
      <dgm:t>
        <a:bodyPr/>
        <a:lstStyle/>
        <a:p>
          <a:endParaRPr lang="es-GT"/>
        </a:p>
      </dgm:t>
    </dgm:pt>
    <dgm:pt modelId="{E7BB496B-F3D0-4240-83BB-CF9106266FF3}">
      <dgm:prSet/>
      <dgm:spPr/>
      <dgm:t>
        <a:bodyPr/>
        <a:lstStyle/>
        <a:p>
          <a:r>
            <a:rPr lang="es-GT" dirty="0" smtClean="0"/>
            <a:t>Comunicación</a:t>
          </a:r>
          <a:endParaRPr lang="es-GT" dirty="0"/>
        </a:p>
      </dgm:t>
    </dgm:pt>
    <dgm:pt modelId="{F63333AA-E438-4218-9E7A-D42157A04771}" type="parTrans" cxnId="{9329745D-D1B1-4EC9-BD81-4C1C7BCAC1A8}">
      <dgm:prSet/>
      <dgm:spPr/>
      <dgm:t>
        <a:bodyPr/>
        <a:lstStyle/>
        <a:p>
          <a:endParaRPr lang="es-GT"/>
        </a:p>
      </dgm:t>
    </dgm:pt>
    <dgm:pt modelId="{207B7868-852D-4B52-A707-38946009E58C}" type="sibTrans" cxnId="{9329745D-D1B1-4EC9-BD81-4C1C7BCAC1A8}">
      <dgm:prSet/>
      <dgm:spPr/>
      <dgm:t>
        <a:bodyPr/>
        <a:lstStyle/>
        <a:p>
          <a:endParaRPr lang="es-GT"/>
        </a:p>
      </dgm:t>
    </dgm:pt>
    <dgm:pt modelId="{C4AFE927-B918-4085-85FF-4882744E1B0D}" type="pres">
      <dgm:prSet presAssocID="{DF2FFE76-4DAE-4FBA-96F1-24AF897B0B6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4A23A57-34D5-4486-99BB-BB1241B3B8D3}" type="pres">
      <dgm:prSet presAssocID="{DF2FFE76-4DAE-4FBA-96F1-24AF897B0B68}" presName="hierFlow" presStyleCnt="0"/>
      <dgm:spPr/>
    </dgm:pt>
    <dgm:pt modelId="{2572A8A2-4CBA-45ED-B8C9-C964A9D59832}" type="pres">
      <dgm:prSet presAssocID="{DF2FFE76-4DAE-4FBA-96F1-24AF897B0B6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BDD6DEFA-2050-490B-A75F-7D92F80C84BD}" type="pres">
      <dgm:prSet presAssocID="{CBD1DE9B-323A-43AD-B275-721578C2A792}" presName="Name14" presStyleCnt="0"/>
      <dgm:spPr/>
    </dgm:pt>
    <dgm:pt modelId="{234A3DEF-5455-43B4-A3FC-2ACB9DE39FF7}" type="pres">
      <dgm:prSet presAssocID="{CBD1DE9B-323A-43AD-B275-721578C2A792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BCA071-BFAA-458B-9E24-BF786BD6303A}" type="pres">
      <dgm:prSet presAssocID="{CBD1DE9B-323A-43AD-B275-721578C2A792}" presName="hierChild2" presStyleCnt="0"/>
      <dgm:spPr/>
    </dgm:pt>
    <dgm:pt modelId="{5F2A0F76-A678-46D8-BF2F-7E66ED70A24C}" type="pres">
      <dgm:prSet presAssocID="{31E21435-CD11-44AE-8884-9908A79C52E2}" presName="Name19" presStyleLbl="parChTrans1D2" presStyleIdx="0" presStyleCnt="1"/>
      <dgm:spPr/>
      <dgm:t>
        <a:bodyPr/>
        <a:lstStyle/>
        <a:p>
          <a:endParaRPr lang="es-ES"/>
        </a:p>
      </dgm:t>
    </dgm:pt>
    <dgm:pt modelId="{19AE7252-E58A-43EF-9388-21F35A839A62}" type="pres">
      <dgm:prSet presAssocID="{12DECCF3-C75E-4C34-B42A-7B41C31DCFAF}" presName="Name21" presStyleCnt="0"/>
      <dgm:spPr/>
    </dgm:pt>
    <dgm:pt modelId="{0C0B22C5-EB94-435D-8FED-9598445A97C4}" type="pres">
      <dgm:prSet presAssocID="{12DECCF3-C75E-4C34-B42A-7B41C31DCFAF}" presName="level2Shape" presStyleLbl="node2" presStyleIdx="0" presStyleCnt="1"/>
      <dgm:spPr/>
      <dgm:t>
        <a:bodyPr/>
        <a:lstStyle/>
        <a:p>
          <a:endParaRPr lang="es-ES"/>
        </a:p>
      </dgm:t>
    </dgm:pt>
    <dgm:pt modelId="{1EB4FA45-BBA0-4B0A-8639-86C2BECDAC1C}" type="pres">
      <dgm:prSet presAssocID="{12DECCF3-C75E-4C34-B42A-7B41C31DCFAF}" presName="hierChild3" presStyleCnt="0"/>
      <dgm:spPr/>
    </dgm:pt>
    <dgm:pt modelId="{501CC6EB-F4CB-4A76-9FFD-CD3D62CAF7CA}" type="pres">
      <dgm:prSet presAssocID="{858D942A-C040-4E6B-9357-B40D67DC22C5}" presName="Name19" presStyleLbl="parChTrans1D3" presStyleIdx="0" presStyleCnt="4"/>
      <dgm:spPr/>
      <dgm:t>
        <a:bodyPr/>
        <a:lstStyle/>
        <a:p>
          <a:endParaRPr lang="es-ES"/>
        </a:p>
      </dgm:t>
    </dgm:pt>
    <dgm:pt modelId="{551E419B-160F-44A1-9267-5C227AE90026}" type="pres">
      <dgm:prSet presAssocID="{38E21B68-410B-4F3F-9503-4ADFB899F613}" presName="Name21" presStyleCnt="0"/>
      <dgm:spPr/>
    </dgm:pt>
    <dgm:pt modelId="{B1D0AC91-4861-4788-BB0B-38A9BDCF456F}" type="pres">
      <dgm:prSet presAssocID="{38E21B68-410B-4F3F-9503-4ADFB899F613}" presName="level2Shape" presStyleLbl="node3" presStyleIdx="0" presStyleCnt="4"/>
      <dgm:spPr/>
      <dgm:t>
        <a:bodyPr/>
        <a:lstStyle/>
        <a:p>
          <a:endParaRPr lang="es-ES"/>
        </a:p>
      </dgm:t>
    </dgm:pt>
    <dgm:pt modelId="{FD109A53-D242-46FE-936A-030B3FF74C4C}" type="pres">
      <dgm:prSet presAssocID="{38E21B68-410B-4F3F-9503-4ADFB899F613}" presName="hierChild3" presStyleCnt="0"/>
      <dgm:spPr/>
    </dgm:pt>
    <dgm:pt modelId="{457D8DAC-8039-4429-A5AB-6937DE5A20B0}" type="pres">
      <dgm:prSet presAssocID="{869BB839-1EEA-44AA-A978-87950BF99994}" presName="Name19" presStyleLbl="parChTrans1D3" presStyleIdx="1" presStyleCnt="4"/>
      <dgm:spPr/>
      <dgm:t>
        <a:bodyPr/>
        <a:lstStyle/>
        <a:p>
          <a:endParaRPr lang="es-ES"/>
        </a:p>
      </dgm:t>
    </dgm:pt>
    <dgm:pt modelId="{B021BD0F-1B73-4E45-A8B5-F20706B1EE63}" type="pres">
      <dgm:prSet presAssocID="{E1CEC967-6D9B-49E1-A60B-3CB59F5CD1DA}" presName="Name21" presStyleCnt="0"/>
      <dgm:spPr/>
    </dgm:pt>
    <dgm:pt modelId="{0E9E910E-4C9F-4D9D-AACB-9C05294C5ED0}" type="pres">
      <dgm:prSet presAssocID="{E1CEC967-6D9B-49E1-A60B-3CB59F5CD1DA}" presName="level2Shape" presStyleLbl="node3" presStyleIdx="1" presStyleCnt="4"/>
      <dgm:spPr/>
      <dgm:t>
        <a:bodyPr/>
        <a:lstStyle/>
        <a:p>
          <a:endParaRPr lang="es-ES"/>
        </a:p>
      </dgm:t>
    </dgm:pt>
    <dgm:pt modelId="{0049B39B-66B5-49FC-8E6B-5FE6201A0A79}" type="pres">
      <dgm:prSet presAssocID="{E1CEC967-6D9B-49E1-A60B-3CB59F5CD1DA}" presName="hierChild3" presStyleCnt="0"/>
      <dgm:spPr/>
    </dgm:pt>
    <dgm:pt modelId="{1C2DC3AD-9441-44D5-B3A4-70219035A406}" type="pres">
      <dgm:prSet presAssocID="{68FC5278-DAD2-4195-80C4-A7332B2EE5ED}" presName="Name19" presStyleLbl="parChTrans1D3" presStyleIdx="2" presStyleCnt="4"/>
      <dgm:spPr/>
      <dgm:t>
        <a:bodyPr/>
        <a:lstStyle/>
        <a:p>
          <a:endParaRPr lang="es-ES"/>
        </a:p>
      </dgm:t>
    </dgm:pt>
    <dgm:pt modelId="{E63B1878-4B35-40D3-9BBD-CB7FF8E37C70}" type="pres">
      <dgm:prSet presAssocID="{A03960EA-5F5D-4569-BBD1-70D6293426E7}" presName="Name21" presStyleCnt="0"/>
      <dgm:spPr/>
    </dgm:pt>
    <dgm:pt modelId="{9B584A5A-FB56-4AE8-AD6F-833A20F6FB3A}" type="pres">
      <dgm:prSet presAssocID="{A03960EA-5F5D-4569-BBD1-70D6293426E7}" presName="level2Shape" presStyleLbl="node3" presStyleIdx="2" presStyleCnt="4"/>
      <dgm:spPr/>
      <dgm:t>
        <a:bodyPr/>
        <a:lstStyle/>
        <a:p>
          <a:endParaRPr lang="es-ES"/>
        </a:p>
      </dgm:t>
    </dgm:pt>
    <dgm:pt modelId="{CA4F6017-92D3-492A-B2C7-5D48436C7C09}" type="pres">
      <dgm:prSet presAssocID="{A03960EA-5F5D-4569-BBD1-70D6293426E7}" presName="hierChild3" presStyleCnt="0"/>
      <dgm:spPr/>
    </dgm:pt>
    <dgm:pt modelId="{00998C98-82A6-479F-B064-7BA53C5F928F}" type="pres">
      <dgm:prSet presAssocID="{F63333AA-E438-4218-9E7A-D42157A04771}" presName="Name19" presStyleLbl="parChTrans1D3" presStyleIdx="3" presStyleCnt="4"/>
      <dgm:spPr/>
      <dgm:t>
        <a:bodyPr/>
        <a:lstStyle/>
        <a:p>
          <a:endParaRPr lang="es-ES"/>
        </a:p>
      </dgm:t>
    </dgm:pt>
    <dgm:pt modelId="{AC996533-5752-4B1E-BFD5-EDDB62ECFE44}" type="pres">
      <dgm:prSet presAssocID="{E7BB496B-F3D0-4240-83BB-CF9106266FF3}" presName="Name21" presStyleCnt="0"/>
      <dgm:spPr/>
    </dgm:pt>
    <dgm:pt modelId="{C1C6C7FD-E991-438E-A261-7F7E88011E7C}" type="pres">
      <dgm:prSet presAssocID="{E7BB496B-F3D0-4240-83BB-CF9106266FF3}" presName="level2Shape" presStyleLbl="node3" presStyleIdx="3" presStyleCnt="4"/>
      <dgm:spPr/>
      <dgm:t>
        <a:bodyPr/>
        <a:lstStyle/>
        <a:p>
          <a:endParaRPr lang="es-ES"/>
        </a:p>
      </dgm:t>
    </dgm:pt>
    <dgm:pt modelId="{37E6E6D6-97ED-47EE-A214-1919F5249110}" type="pres">
      <dgm:prSet presAssocID="{E7BB496B-F3D0-4240-83BB-CF9106266FF3}" presName="hierChild3" presStyleCnt="0"/>
      <dgm:spPr/>
    </dgm:pt>
    <dgm:pt modelId="{4C2EA57F-64EE-4C55-ACFE-C895124FB555}" type="pres">
      <dgm:prSet presAssocID="{DF2FFE76-4DAE-4FBA-96F1-24AF897B0B68}" presName="bgShapesFlow" presStyleCnt="0"/>
      <dgm:spPr/>
    </dgm:pt>
  </dgm:ptLst>
  <dgm:cxnLst>
    <dgm:cxn modelId="{E19AC09A-C1CF-432F-892B-E3512BEC0922}" srcId="{12DECCF3-C75E-4C34-B42A-7B41C31DCFAF}" destId="{A03960EA-5F5D-4569-BBD1-70D6293426E7}" srcOrd="2" destOrd="0" parTransId="{68FC5278-DAD2-4195-80C4-A7332B2EE5ED}" sibTransId="{51CD65B0-A2BF-4966-B533-32033A2D1303}"/>
    <dgm:cxn modelId="{AB26CCEF-D890-4B6F-AD02-8A53AF7D2EA1}" type="presOf" srcId="{F63333AA-E438-4218-9E7A-D42157A04771}" destId="{00998C98-82A6-479F-B064-7BA53C5F928F}" srcOrd="0" destOrd="0" presId="urn:microsoft.com/office/officeart/2005/8/layout/hierarchy6"/>
    <dgm:cxn modelId="{DE0398F6-3855-47BC-A34D-6FFE5482DADA}" srcId="{CBD1DE9B-323A-43AD-B275-721578C2A792}" destId="{12DECCF3-C75E-4C34-B42A-7B41C31DCFAF}" srcOrd="0" destOrd="0" parTransId="{31E21435-CD11-44AE-8884-9908A79C52E2}" sibTransId="{1117E2E6-24AF-4E62-A75D-9F4672B9A402}"/>
    <dgm:cxn modelId="{1A686707-F3BE-4895-8E2E-470F7643D242}" srcId="{12DECCF3-C75E-4C34-B42A-7B41C31DCFAF}" destId="{E1CEC967-6D9B-49E1-A60B-3CB59F5CD1DA}" srcOrd="1" destOrd="0" parTransId="{869BB839-1EEA-44AA-A978-87950BF99994}" sibTransId="{85B95C77-BF3A-4B3A-A23B-264BD71F52E8}"/>
    <dgm:cxn modelId="{9251B2FE-C1D8-401B-9FCB-BBED65E8869C}" type="presOf" srcId="{68FC5278-DAD2-4195-80C4-A7332B2EE5ED}" destId="{1C2DC3AD-9441-44D5-B3A4-70219035A406}" srcOrd="0" destOrd="0" presId="urn:microsoft.com/office/officeart/2005/8/layout/hierarchy6"/>
    <dgm:cxn modelId="{252E77E2-E848-4A7D-9C60-0889569CF33A}" type="presOf" srcId="{31E21435-CD11-44AE-8884-9908A79C52E2}" destId="{5F2A0F76-A678-46D8-BF2F-7E66ED70A24C}" srcOrd="0" destOrd="0" presId="urn:microsoft.com/office/officeart/2005/8/layout/hierarchy6"/>
    <dgm:cxn modelId="{772619F5-6978-421D-9F6F-C260D08CE692}" type="presOf" srcId="{DF2FFE76-4DAE-4FBA-96F1-24AF897B0B68}" destId="{C4AFE927-B918-4085-85FF-4882744E1B0D}" srcOrd="0" destOrd="0" presId="urn:microsoft.com/office/officeart/2005/8/layout/hierarchy6"/>
    <dgm:cxn modelId="{05EB93DB-6074-4C0E-A003-ADC93E624BAA}" type="presOf" srcId="{E1CEC967-6D9B-49E1-A60B-3CB59F5CD1DA}" destId="{0E9E910E-4C9F-4D9D-AACB-9C05294C5ED0}" srcOrd="0" destOrd="0" presId="urn:microsoft.com/office/officeart/2005/8/layout/hierarchy6"/>
    <dgm:cxn modelId="{28D686AC-282D-4AB0-BEA3-6A68DC8C6DC5}" type="presOf" srcId="{858D942A-C040-4E6B-9357-B40D67DC22C5}" destId="{501CC6EB-F4CB-4A76-9FFD-CD3D62CAF7CA}" srcOrd="0" destOrd="0" presId="urn:microsoft.com/office/officeart/2005/8/layout/hierarchy6"/>
    <dgm:cxn modelId="{EE5B76C9-2165-42C1-A377-174E17F1BC6C}" type="presOf" srcId="{869BB839-1EEA-44AA-A978-87950BF99994}" destId="{457D8DAC-8039-4429-A5AB-6937DE5A20B0}" srcOrd="0" destOrd="0" presId="urn:microsoft.com/office/officeart/2005/8/layout/hierarchy6"/>
    <dgm:cxn modelId="{5930C32F-5F0C-436E-AE1C-F96F2BC537A1}" type="presOf" srcId="{E7BB496B-F3D0-4240-83BB-CF9106266FF3}" destId="{C1C6C7FD-E991-438E-A261-7F7E88011E7C}" srcOrd="0" destOrd="0" presId="urn:microsoft.com/office/officeart/2005/8/layout/hierarchy6"/>
    <dgm:cxn modelId="{C863EEF4-B90E-40AA-B489-981A89EEC002}" type="presOf" srcId="{12DECCF3-C75E-4C34-B42A-7B41C31DCFAF}" destId="{0C0B22C5-EB94-435D-8FED-9598445A97C4}" srcOrd="0" destOrd="0" presId="urn:microsoft.com/office/officeart/2005/8/layout/hierarchy6"/>
    <dgm:cxn modelId="{805EA3BB-7BE2-4461-9C1D-B41EA5E107A4}" type="presOf" srcId="{CBD1DE9B-323A-43AD-B275-721578C2A792}" destId="{234A3DEF-5455-43B4-A3FC-2ACB9DE39FF7}" srcOrd="0" destOrd="0" presId="urn:microsoft.com/office/officeart/2005/8/layout/hierarchy6"/>
    <dgm:cxn modelId="{4F1215ED-4861-4522-8288-78399A5B3DE2}" type="presOf" srcId="{38E21B68-410B-4F3F-9503-4ADFB899F613}" destId="{B1D0AC91-4861-4788-BB0B-38A9BDCF456F}" srcOrd="0" destOrd="0" presId="urn:microsoft.com/office/officeart/2005/8/layout/hierarchy6"/>
    <dgm:cxn modelId="{B8479D10-5527-4FAE-94F5-5BB0224874F9}" srcId="{12DECCF3-C75E-4C34-B42A-7B41C31DCFAF}" destId="{38E21B68-410B-4F3F-9503-4ADFB899F613}" srcOrd="0" destOrd="0" parTransId="{858D942A-C040-4E6B-9357-B40D67DC22C5}" sibTransId="{EFF44610-7599-450F-BBED-676B0623C525}"/>
    <dgm:cxn modelId="{8504A8F8-0926-4044-89E9-2962B054742F}" srcId="{DF2FFE76-4DAE-4FBA-96F1-24AF897B0B68}" destId="{CBD1DE9B-323A-43AD-B275-721578C2A792}" srcOrd="0" destOrd="0" parTransId="{CC2EB2EB-744F-4DA2-B690-E34A259A6F00}" sibTransId="{5997EF5B-0CA0-401E-B15A-5ACED985579B}"/>
    <dgm:cxn modelId="{9329745D-D1B1-4EC9-BD81-4C1C7BCAC1A8}" srcId="{12DECCF3-C75E-4C34-B42A-7B41C31DCFAF}" destId="{E7BB496B-F3D0-4240-83BB-CF9106266FF3}" srcOrd="3" destOrd="0" parTransId="{F63333AA-E438-4218-9E7A-D42157A04771}" sibTransId="{207B7868-852D-4B52-A707-38946009E58C}"/>
    <dgm:cxn modelId="{068C9DC7-35EC-427A-9BC2-E9F087F44626}" type="presOf" srcId="{A03960EA-5F5D-4569-BBD1-70D6293426E7}" destId="{9B584A5A-FB56-4AE8-AD6F-833A20F6FB3A}" srcOrd="0" destOrd="0" presId="urn:microsoft.com/office/officeart/2005/8/layout/hierarchy6"/>
    <dgm:cxn modelId="{9A9DC2EF-3729-4DE9-849B-149E2DFE7149}" type="presParOf" srcId="{C4AFE927-B918-4085-85FF-4882744E1B0D}" destId="{E4A23A57-34D5-4486-99BB-BB1241B3B8D3}" srcOrd="0" destOrd="0" presId="urn:microsoft.com/office/officeart/2005/8/layout/hierarchy6"/>
    <dgm:cxn modelId="{96E45892-A743-41DE-BB28-BAE35E35D265}" type="presParOf" srcId="{E4A23A57-34D5-4486-99BB-BB1241B3B8D3}" destId="{2572A8A2-4CBA-45ED-B8C9-C964A9D59832}" srcOrd="0" destOrd="0" presId="urn:microsoft.com/office/officeart/2005/8/layout/hierarchy6"/>
    <dgm:cxn modelId="{11D27D0A-52A0-42B9-BF62-987AF34B73CF}" type="presParOf" srcId="{2572A8A2-4CBA-45ED-B8C9-C964A9D59832}" destId="{BDD6DEFA-2050-490B-A75F-7D92F80C84BD}" srcOrd="0" destOrd="0" presId="urn:microsoft.com/office/officeart/2005/8/layout/hierarchy6"/>
    <dgm:cxn modelId="{0E015409-2C0E-431C-9467-2E4C798FA5BD}" type="presParOf" srcId="{BDD6DEFA-2050-490B-A75F-7D92F80C84BD}" destId="{234A3DEF-5455-43B4-A3FC-2ACB9DE39FF7}" srcOrd="0" destOrd="0" presId="urn:microsoft.com/office/officeart/2005/8/layout/hierarchy6"/>
    <dgm:cxn modelId="{EA3362C7-715A-4C6E-994F-0DEEA9064DD4}" type="presParOf" srcId="{BDD6DEFA-2050-490B-A75F-7D92F80C84BD}" destId="{45BCA071-BFAA-458B-9E24-BF786BD6303A}" srcOrd="1" destOrd="0" presId="urn:microsoft.com/office/officeart/2005/8/layout/hierarchy6"/>
    <dgm:cxn modelId="{D7F0B3B3-1855-4C02-A55F-C58B2106D5B9}" type="presParOf" srcId="{45BCA071-BFAA-458B-9E24-BF786BD6303A}" destId="{5F2A0F76-A678-46D8-BF2F-7E66ED70A24C}" srcOrd="0" destOrd="0" presId="urn:microsoft.com/office/officeart/2005/8/layout/hierarchy6"/>
    <dgm:cxn modelId="{4C158255-BCAC-4A3C-890C-AE5537EF9399}" type="presParOf" srcId="{45BCA071-BFAA-458B-9E24-BF786BD6303A}" destId="{19AE7252-E58A-43EF-9388-21F35A839A62}" srcOrd="1" destOrd="0" presId="urn:microsoft.com/office/officeart/2005/8/layout/hierarchy6"/>
    <dgm:cxn modelId="{84869148-C8E5-4E9F-8DC6-10CCAD5507B0}" type="presParOf" srcId="{19AE7252-E58A-43EF-9388-21F35A839A62}" destId="{0C0B22C5-EB94-435D-8FED-9598445A97C4}" srcOrd="0" destOrd="0" presId="urn:microsoft.com/office/officeart/2005/8/layout/hierarchy6"/>
    <dgm:cxn modelId="{FF13FC5D-A759-4F0A-A2A5-5E66501B5FFC}" type="presParOf" srcId="{19AE7252-E58A-43EF-9388-21F35A839A62}" destId="{1EB4FA45-BBA0-4B0A-8639-86C2BECDAC1C}" srcOrd="1" destOrd="0" presId="urn:microsoft.com/office/officeart/2005/8/layout/hierarchy6"/>
    <dgm:cxn modelId="{CE14786F-FF43-4E38-BD78-7A4213051264}" type="presParOf" srcId="{1EB4FA45-BBA0-4B0A-8639-86C2BECDAC1C}" destId="{501CC6EB-F4CB-4A76-9FFD-CD3D62CAF7CA}" srcOrd="0" destOrd="0" presId="urn:microsoft.com/office/officeart/2005/8/layout/hierarchy6"/>
    <dgm:cxn modelId="{E230B3CF-FBC5-4AEC-9FBD-FEA459E5503C}" type="presParOf" srcId="{1EB4FA45-BBA0-4B0A-8639-86C2BECDAC1C}" destId="{551E419B-160F-44A1-9267-5C227AE90026}" srcOrd="1" destOrd="0" presId="urn:microsoft.com/office/officeart/2005/8/layout/hierarchy6"/>
    <dgm:cxn modelId="{385D8741-185F-45A9-9F4B-0321EFCD7BEC}" type="presParOf" srcId="{551E419B-160F-44A1-9267-5C227AE90026}" destId="{B1D0AC91-4861-4788-BB0B-38A9BDCF456F}" srcOrd="0" destOrd="0" presId="urn:microsoft.com/office/officeart/2005/8/layout/hierarchy6"/>
    <dgm:cxn modelId="{82D7B233-D041-4D26-ACDA-E49C73920D32}" type="presParOf" srcId="{551E419B-160F-44A1-9267-5C227AE90026}" destId="{FD109A53-D242-46FE-936A-030B3FF74C4C}" srcOrd="1" destOrd="0" presId="urn:microsoft.com/office/officeart/2005/8/layout/hierarchy6"/>
    <dgm:cxn modelId="{696343E7-E78C-4EAD-B7AB-3EA8DD3594A6}" type="presParOf" srcId="{1EB4FA45-BBA0-4B0A-8639-86C2BECDAC1C}" destId="{457D8DAC-8039-4429-A5AB-6937DE5A20B0}" srcOrd="2" destOrd="0" presId="urn:microsoft.com/office/officeart/2005/8/layout/hierarchy6"/>
    <dgm:cxn modelId="{EBD7691C-7B30-4E6A-B514-C709EFD73C96}" type="presParOf" srcId="{1EB4FA45-BBA0-4B0A-8639-86C2BECDAC1C}" destId="{B021BD0F-1B73-4E45-A8B5-F20706B1EE63}" srcOrd="3" destOrd="0" presId="urn:microsoft.com/office/officeart/2005/8/layout/hierarchy6"/>
    <dgm:cxn modelId="{A26B4A15-1982-458B-8A3A-16437ED9D710}" type="presParOf" srcId="{B021BD0F-1B73-4E45-A8B5-F20706B1EE63}" destId="{0E9E910E-4C9F-4D9D-AACB-9C05294C5ED0}" srcOrd="0" destOrd="0" presId="urn:microsoft.com/office/officeart/2005/8/layout/hierarchy6"/>
    <dgm:cxn modelId="{86974BD1-DB2C-4B3A-92EB-D8B1ADC7B7C7}" type="presParOf" srcId="{B021BD0F-1B73-4E45-A8B5-F20706B1EE63}" destId="{0049B39B-66B5-49FC-8E6B-5FE6201A0A79}" srcOrd="1" destOrd="0" presId="urn:microsoft.com/office/officeart/2005/8/layout/hierarchy6"/>
    <dgm:cxn modelId="{D2A54C81-BF3A-426B-A950-9E6C66EEFC53}" type="presParOf" srcId="{1EB4FA45-BBA0-4B0A-8639-86C2BECDAC1C}" destId="{1C2DC3AD-9441-44D5-B3A4-70219035A406}" srcOrd="4" destOrd="0" presId="urn:microsoft.com/office/officeart/2005/8/layout/hierarchy6"/>
    <dgm:cxn modelId="{1D20A099-6DC2-49A7-BB70-2C3D578BE75D}" type="presParOf" srcId="{1EB4FA45-BBA0-4B0A-8639-86C2BECDAC1C}" destId="{E63B1878-4B35-40D3-9BBD-CB7FF8E37C70}" srcOrd="5" destOrd="0" presId="urn:microsoft.com/office/officeart/2005/8/layout/hierarchy6"/>
    <dgm:cxn modelId="{79A97344-E0DC-4E4C-AF18-AD3E536A98A3}" type="presParOf" srcId="{E63B1878-4B35-40D3-9BBD-CB7FF8E37C70}" destId="{9B584A5A-FB56-4AE8-AD6F-833A20F6FB3A}" srcOrd="0" destOrd="0" presId="urn:microsoft.com/office/officeart/2005/8/layout/hierarchy6"/>
    <dgm:cxn modelId="{FD3210C4-D5BD-46AE-A7C3-18FB6F160771}" type="presParOf" srcId="{E63B1878-4B35-40D3-9BBD-CB7FF8E37C70}" destId="{CA4F6017-92D3-492A-B2C7-5D48436C7C09}" srcOrd="1" destOrd="0" presId="urn:microsoft.com/office/officeart/2005/8/layout/hierarchy6"/>
    <dgm:cxn modelId="{FC1E3702-CF12-4C72-AE3C-243841BD8EE0}" type="presParOf" srcId="{1EB4FA45-BBA0-4B0A-8639-86C2BECDAC1C}" destId="{00998C98-82A6-479F-B064-7BA53C5F928F}" srcOrd="6" destOrd="0" presId="urn:microsoft.com/office/officeart/2005/8/layout/hierarchy6"/>
    <dgm:cxn modelId="{AEA22944-9ACA-49C0-AA43-374F5F3B5F09}" type="presParOf" srcId="{1EB4FA45-BBA0-4B0A-8639-86C2BECDAC1C}" destId="{AC996533-5752-4B1E-BFD5-EDDB62ECFE44}" srcOrd="7" destOrd="0" presId="urn:microsoft.com/office/officeart/2005/8/layout/hierarchy6"/>
    <dgm:cxn modelId="{91FEF5CA-9AA1-434A-8B5F-9880C4ADF029}" type="presParOf" srcId="{AC996533-5752-4B1E-BFD5-EDDB62ECFE44}" destId="{C1C6C7FD-E991-438E-A261-7F7E88011E7C}" srcOrd="0" destOrd="0" presId="urn:microsoft.com/office/officeart/2005/8/layout/hierarchy6"/>
    <dgm:cxn modelId="{AB8CF926-4F0B-499B-AC09-A9BE4A991E6B}" type="presParOf" srcId="{AC996533-5752-4B1E-BFD5-EDDB62ECFE44}" destId="{37E6E6D6-97ED-47EE-A214-1919F5249110}" srcOrd="1" destOrd="0" presId="urn:microsoft.com/office/officeart/2005/8/layout/hierarchy6"/>
    <dgm:cxn modelId="{902A1B86-D05E-4654-80F2-5EF5DB7643EB}" type="presParOf" srcId="{C4AFE927-B918-4085-85FF-4882744E1B0D}" destId="{4C2EA57F-64EE-4C55-ACFE-C895124FB555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2449397-DF1A-4374-A59D-2568D1F13AAE}" type="doc">
      <dgm:prSet loTypeId="urn:microsoft.com/office/officeart/2005/8/layout/cycle2" loCatId="cycle" qsTypeId="urn:microsoft.com/office/officeart/2005/8/quickstyle/3d7" qsCatId="3D" csTypeId="urn:microsoft.com/office/officeart/2005/8/colors/colorful2" csCatId="colorful" phldr="1"/>
      <dgm:spPr/>
      <dgm:t>
        <a:bodyPr/>
        <a:lstStyle/>
        <a:p>
          <a:endParaRPr lang="es-GT"/>
        </a:p>
      </dgm:t>
    </dgm:pt>
    <dgm:pt modelId="{945F39CC-FA73-444A-8B7E-6E8A18864CC2}">
      <dgm:prSet phldrT="[Texto]"/>
      <dgm:spPr/>
      <dgm:t>
        <a:bodyPr/>
        <a:lstStyle/>
        <a:p>
          <a:r>
            <a:rPr lang="es-GT" smtClean="0"/>
            <a:t>Búsqueda de felicidad</a:t>
          </a:r>
          <a:endParaRPr lang="es-GT" dirty="0"/>
        </a:p>
      </dgm:t>
    </dgm:pt>
    <dgm:pt modelId="{9021A714-4B9C-4DA7-A47E-9AF38648828C}" type="parTrans" cxnId="{F53D9584-F350-442E-B1B4-870C4BABF183}">
      <dgm:prSet/>
      <dgm:spPr/>
      <dgm:t>
        <a:bodyPr/>
        <a:lstStyle/>
        <a:p>
          <a:endParaRPr lang="es-GT"/>
        </a:p>
      </dgm:t>
    </dgm:pt>
    <dgm:pt modelId="{D470E9AE-5687-40EC-A973-FCF946993A82}" type="sibTrans" cxnId="{F53D9584-F350-442E-B1B4-870C4BABF183}">
      <dgm:prSet/>
      <dgm:spPr/>
      <dgm:t>
        <a:bodyPr/>
        <a:lstStyle/>
        <a:p>
          <a:endParaRPr lang="es-GT"/>
        </a:p>
      </dgm:t>
    </dgm:pt>
    <dgm:pt modelId="{E25560EE-D8F8-4D3A-AAD2-8477283B847D}">
      <dgm:prSet phldrT="[Texto]"/>
      <dgm:spPr/>
      <dgm:t>
        <a:bodyPr/>
        <a:lstStyle/>
        <a:p>
          <a:r>
            <a:rPr lang="es-GT" dirty="0" smtClean="0"/>
            <a:t>Amar y ser amado</a:t>
          </a:r>
          <a:endParaRPr lang="es-GT" dirty="0"/>
        </a:p>
      </dgm:t>
    </dgm:pt>
    <dgm:pt modelId="{D85D6EF3-93BC-464F-80D4-AFD9B89B1CF9}" type="parTrans" cxnId="{0A508D13-8D2E-4CB5-9591-58CF46C2217A}">
      <dgm:prSet/>
      <dgm:spPr/>
      <dgm:t>
        <a:bodyPr/>
        <a:lstStyle/>
        <a:p>
          <a:endParaRPr lang="es-GT"/>
        </a:p>
      </dgm:t>
    </dgm:pt>
    <dgm:pt modelId="{CFC0882A-C28D-4881-82A5-903E61A55765}" type="sibTrans" cxnId="{0A508D13-8D2E-4CB5-9591-58CF46C2217A}">
      <dgm:prSet/>
      <dgm:spPr/>
      <dgm:t>
        <a:bodyPr/>
        <a:lstStyle/>
        <a:p>
          <a:endParaRPr lang="es-GT"/>
        </a:p>
      </dgm:t>
    </dgm:pt>
    <dgm:pt modelId="{3244708F-DF17-4EC2-8012-CBFE55A17FD3}">
      <dgm:prSet phldrT="[Texto]"/>
      <dgm:spPr/>
      <dgm:t>
        <a:bodyPr/>
        <a:lstStyle/>
        <a:p>
          <a:r>
            <a:rPr lang="es-GT" dirty="0" smtClean="0"/>
            <a:t>Búsqueda de conocimiento</a:t>
          </a:r>
          <a:endParaRPr lang="es-GT" dirty="0"/>
        </a:p>
      </dgm:t>
    </dgm:pt>
    <dgm:pt modelId="{DEC5321A-E935-42E4-B4DC-6648D5BB4350}" type="parTrans" cxnId="{4EB66BF2-951F-4263-BB88-BA5C48FFBE94}">
      <dgm:prSet/>
      <dgm:spPr/>
      <dgm:t>
        <a:bodyPr/>
        <a:lstStyle/>
        <a:p>
          <a:endParaRPr lang="es-GT"/>
        </a:p>
      </dgm:t>
    </dgm:pt>
    <dgm:pt modelId="{65377860-6AEB-41F7-A285-BB58657FA0C1}" type="sibTrans" cxnId="{4EB66BF2-951F-4263-BB88-BA5C48FFBE94}">
      <dgm:prSet/>
      <dgm:spPr/>
      <dgm:t>
        <a:bodyPr/>
        <a:lstStyle/>
        <a:p>
          <a:endParaRPr lang="es-GT"/>
        </a:p>
      </dgm:t>
    </dgm:pt>
    <dgm:pt modelId="{C44935C5-FBA4-431E-91A5-DB12DA4F6F06}">
      <dgm:prSet phldrT="[Texto]"/>
      <dgm:spPr/>
      <dgm:t>
        <a:bodyPr/>
        <a:lstStyle/>
        <a:p>
          <a:r>
            <a:rPr lang="es-GT" dirty="0" smtClean="0"/>
            <a:t>Sentido de Trascendencia</a:t>
          </a:r>
          <a:endParaRPr lang="es-GT" dirty="0"/>
        </a:p>
      </dgm:t>
    </dgm:pt>
    <dgm:pt modelId="{E9C68A03-ACC5-4541-85E3-E9F8BBD8D60D}" type="parTrans" cxnId="{B37A7437-3301-49FA-B66B-2295DEF0E214}">
      <dgm:prSet/>
      <dgm:spPr/>
      <dgm:t>
        <a:bodyPr/>
        <a:lstStyle/>
        <a:p>
          <a:endParaRPr lang="es-GT"/>
        </a:p>
      </dgm:t>
    </dgm:pt>
    <dgm:pt modelId="{27D0AB00-4B62-4A80-AB8E-D82DC9906FAD}" type="sibTrans" cxnId="{B37A7437-3301-49FA-B66B-2295DEF0E214}">
      <dgm:prSet/>
      <dgm:spPr/>
      <dgm:t>
        <a:bodyPr/>
        <a:lstStyle/>
        <a:p>
          <a:endParaRPr lang="es-GT"/>
        </a:p>
      </dgm:t>
    </dgm:pt>
    <dgm:pt modelId="{564AA10C-80A5-44BD-AEE3-987ED867E434}" type="pres">
      <dgm:prSet presAssocID="{32449397-DF1A-4374-A59D-2568D1F13AA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C518832-B67D-44F1-8CE0-A3F70DA2F276}" type="pres">
      <dgm:prSet presAssocID="{945F39CC-FA73-444A-8B7E-6E8A18864CC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F6CA8D4B-C751-40F6-9C66-EFDAE80924D3}" type="pres">
      <dgm:prSet presAssocID="{D470E9AE-5687-40EC-A973-FCF946993A82}" presName="sibTrans" presStyleLbl="sibTrans2D1" presStyleIdx="0" presStyleCnt="4"/>
      <dgm:spPr/>
      <dgm:t>
        <a:bodyPr/>
        <a:lstStyle/>
        <a:p>
          <a:endParaRPr lang="es-ES"/>
        </a:p>
      </dgm:t>
    </dgm:pt>
    <dgm:pt modelId="{B952D20C-B289-4719-9230-8A8AEF3A5169}" type="pres">
      <dgm:prSet presAssocID="{D470E9AE-5687-40EC-A973-FCF946993A82}" presName="connectorText" presStyleLbl="sibTrans2D1" presStyleIdx="0" presStyleCnt="4"/>
      <dgm:spPr/>
      <dgm:t>
        <a:bodyPr/>
        <a:lstStyle/>
        <a:p>
          <a:endParaRPr lang="es-ES"/>
        </a:p>
      </dgm:t>
    </dgm:pt>
    <dgm:pt modelId="{363FC677-C179-4FDC-A58D-EB564645B206}" type="pres">
      <dgm:prSet presAssocID="{E25560EE-D8F8-4D3A-AAD2-8477283B847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B97DD68-5F96-4C3D-9DD8-3C2CDFB7EF04}" type="pres">
      <dgm:prSet presAssocID="{CFC0882A-C28D-4881-82A5-903E61A55765}" presName="sibTrans" presStyleLbl="sibTrans2D1" presStyleIdx="1" presStyleCnt="4"/>
      <dgm:spPr/>
      <dgm:t>
        <a:bodyPr/>
        <a:lstStyle/>
        <a:p>
          <a:endParaRPr lang="es-ES"/>
        </a:p>
      </dgm:t>
    </dgm:pt>
    <dgm:pt modelId="{18B9DC9E-C047-41D4-8C04-4187E811C4DC}" type="pres">
      <dgm:prSet presAssocID="{CFC0882A-C28D-4881-82A5-903E61A55765}" presName="connectorText" presStyleLbl="sibTrans2D1" presStyleIdx="1" presStyleCnt="4"/>
      <dgm:spPr/>
      <dgm:t>
        <a:bodyPr/>
        <a:lstStyle/>
        <a:p>
          <a:endParaRPr lang="es-ES"/>
        </a:p>
      </dgm:t>
    </dgm:pt>
    <dgm:pt modelId="{FA9A75FF-9E6F-4231-BD33-9C1FA47E030B}" type="pres">
      <dgm:prSet presAssocID="{3244708F-DF17-4EC2-8012-CBFE55A17FD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878AEAAC-BDBD-4E0A-A417-6F59FE32828D}" type="pres">
      <dgm:prSet presAssocID="{65377860-6AEB-41F7-A285-BB58657FA0C1}" presName="sibTrans" presStyleLbl="sibTrans2D1" presStyleIdx="2" presStyleCnt="4"/>
      <dgm:spPr/>
      <dgm:t>
        <a:bodyPr/>
        <a:lstStyle/>
        <a:p>
          <a:endParaRPr lang="es-ES"/>
        </a:p>
      </dgm:t>
    </dgm:pt>
    <dgm:pt modelId="{A769975F-B3A1-4C38-A60E-F1DBA7063C76}" type="pres">
      <dgm:prSet presAssocID="{65377860-6AEB-41F7-A285-BB58657FA0C1}" presName="connectorText" presStyleLbl="sibTrans2D1" presStyleIdx="2" presStyleCnt="4"/>
      <dgm:spPr/>
      <dgm:t>
        <a:bodyPr/>
        <a:lstStyle/>
        <a:p>
          <a:endParaRPr lang="es-ES"/>
        </a:p>
      </dgm:t>
    </dgm:pt>
    <dgm:pt modelId="{4C331593-9308-4A76-A7BA-3702FC19AD67}" type="pres">
      <dgm:prSet presAssocID="{C44935C5-FBA4-431E-91A5-DB12DA4F6F0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19BFDF2-746E-4830-BC62-ED62D1FFAC96}" type="pres">
      <dgm:prSet presAssocID="{27D0AB00-4B62-4A80-AB8E-D82DC9906FAD}" presName="sibTrans" presStyleLbl="sibTrans2D1" presStyleIdx="3" presStyleCnt="4"/>
      <dgm:spPr/>
      <dgm:t>
        <a:bodyPr/>
        <a:lstStyle/>
        <a:p>
          <a:endParaRPr lang="es-ES"/>
        </a:p>
      </dgm:t>
    </dgm:pt>
    <dgm:pt modelId="{3792352D-68CE-4E5A-BE2A-93629061627A}" type="pres">
      <dgm:prSet presAssocID="{27D0AB00-4B62-4A80-AB8E-D82DC9906FAD}" presName="connectorText" presStyleLbl="sibTrans2D1" presStyleIdx="3" presStyleCnt="4"/>
      <dgm:spPr/>
      <dgm:t>
        <a:bodyPr/>
        <a:lstStyle/>
        <a:p>
          <a:endParaRPr lang="es-ES"/>
        </a:p>
      </dgm:t>
    </dgm:pt>
  </dgm:ptLst>
  <dgm:cxnLst>
    <dgm:cxn modelId="{B37A7437-3301-49FA-B66B-2295DEF0E214}" srcId="{32449397-DF1A-4374-A59D-2568D1F13AAE}" destId="{C44935C5-FBA4-431E-91A5-DB12DA4F6F06}" srcOrd="3" destOrd="0" parTransId="{E9C68A03-ACC5-4541-85E3-E9F8BBD8D60D}" sibTransId="{27D0AB00-4B62-4A80-AB8E-D82DC9906FAD}"/>
    <dgm:cxn modelId="{2F0B5744-62A4-48D0-AED0-CEAD7A0D9439}" type="presOf" srcId="{CFC0882A-C28D-4881-82A5-903E61A55765}" destId="{AB97DD68-5F96-4C3D-9DD8-3C2CDFB7EF04}" srcOrd="0" destOrd="0" presId="urn:microsoft.com/office/officeart/2005/8/layout/cycle2"/>
    <dgm:cxn modelId="{31DFA42C-7D5D-4EB3-9C5A-BD8D7BB58B0E}" type="presOf" srcId="{65377860-6AEB-41F7-A285-BB58657FA0C1}" destId="{878AEAAC-BDBD-4E0A-A417-6F59FE32828D}" srcOrd="0" destOrd="0" presId="urn:microsoft.com/office/officeart/2005/8/layout/cycle2"/>
    <dgm:cxn modelId="{EE569156-5BB4-4370-964D-D8E17723895E}" type="presOf" srcId="{27D0AB00-4B62-4A80-AB8E-D82DC9906FAD}" destId="{3792352D-68CE-4E5A-BE2A-93629061627A}" srcOrd="1" destOrd="0" presId="urn:microsoft.com/office/officeart/2005/8/layout/cycle2"/>
    <dgm:cxn modelId="{17FA1892-664A-462F-848C-5A0E6AC21A02}" type="presOf" srcId="{D470E9AE-5687-40EC-A973-FCF946993A82}" destId="{B952D20C-B289-4719-9230-8A8AEF3A5169}" srcOrd="1" destOrd="0" presId="urn:microsoft.com/office/officeart/2005/8/layout/cycle2"/>
    <dgm:cxn modelId="{CEAD2EE5-63C9-4605-9F5D-0C1465488B22}" type="presOf" srcId="{27D0AB00-4B62-4A80-AB8E-D82DC9906FAD}" destId="{C19BFDF2-746E-4830-BC62-ED62D1FFAC96}" srcOrd="0" destOrd="0" presId="urn:microsoft.com/office/officeart/2005/8/layout/cycle2"/>
    <dgm:cxn modelId="{2440CEEE-3897-4A7F-A111-FD8EFF9CF3C8}" type="presOf" srcId="{32449397-DF1A-4374-A59D-2568D1F13AAE}" destId="{564AA10C-80A5-44BD-AEE3-987ED867E434}" srcOrd="0" destOrd="0" presId="urn:microsoft.com/office/officeart/2005/8/layout/cycle2"/>
    <dgm:cxn modelId="{47EBA45F-C09F-4F5C-8093-7C9FFC050FBC}" type="presOf" srcId="{65377860-6AEB-41F7-A285-BB58657FA0C1}" destId="{A769975F-B3A1-4C38-A60E-F1DBA7063C76}" srcOrd="1" destOrd="0" presId="urn:microsoft.com/office/officeart/2005/8/layout/cycle2"/>
    <dgm:cxn modelId="{4EB66BF2-951F-4263-BB88-BA5C48FFBE94}" srcId="{32449397-DF1A-4374-A59D-2568D1F13AAE}" destId="{3244708F-DF17-4EC2-8012-CBFE55A17FD3}" srcOrd="2" destOrd="0" parTransId="{DEC5321A-E935-42E4-B4DC-6648D5BB4350}" sibTransId="{65377860-6AEB-41F7-A285-BB58657FA0C1}"/>
    <dgm:cxn modelId="{1701B088-365F-4C76-9E3D-4EA1F29DDCED}" type="presOf" srcId="{945F39CC-FA73-444A-8B7E-6E8A18864CC2}" destId="{7C518832-B67D-44F1-8CE0-A3F70DA2F276}" srcOrd="0" destOrd="0" presId="urn:microsoft.com/office/officeart/2005/8/layout/cycle2"/>
    <dgm:cxn modelId="{23B8346D-0382-4578-B5CB-BD68FFBF9822}" type="presOf" srcId="{CFC0882A-C28D-4881-82A5-903E61A55765}" destId="{18B9DC9E-C047-41D4-8C04-4187E811C4DC}" srcOrd="1" destOrd="0" presId="urn:microsoft.com/office/officeart/2005/8/layout/cycle2"/>
    <dgm:cxn modelId="{B9A385E8-09EF-45BF-9472-292EC0D21E33}" type="presOf" srcId="{C44935C5-FBA4-431E-91A5-DB12DA4F6F06}" destId="{4C331593-9308-4A76-A7BA-3702FC19AD67}" srcOrd="0" destOrd="0" presId="urn:microsoft.com/office/officeart/2005/8/layout/cycle2"/>
    <dgm:cxn modelId="{0A508D13-8D2E-4CB5-9591-58CF46C2217A}" srcId="{32449397-DF1A-4374-A59D-2568D1F13AAE}" destId="{E25560EE-D8F8-4D3A-AAD2-8477283B847D}" srcOrd="1" destOrd="0" parTransId="{D85D6EF3-93BC-464F-80D4-AFD9B89B1CF9}" sibTransId="{CFC0882A-C28D-4881-82A5-903E61A55765}"/>
    <dgm:cxn modelId="{A0C8E19B-745F-4E06-9CC6-525549499549}" type="presOf" srcId="{E25560EE-D8F8-4D3A-AAD2-8477283B847D}" destId="{363FC677-C179-4FDC-A58D-EB564645B206}" srcOrd="0" destOrd="0" presId="urn:microsoft.com/office/officeart/2005/8/layout/cycle2"/>
    <dgm:cxn modelId="{3263FB46-414F-4E4D-8CFE-6418108601A2}" type="presOf" srcId="{D470E9AE-5687-40EC-A973-FCF946993A82}" destId="{F6CA8D4B-C751-40F6-9C66-EFDAE80924D3}" srcOrd="0" destOrd="0" presId="urn:microsoft.com/office/officeart/2005/8/layout/cycle2"/>
    <dgm:cxn modelId="{CF2BC890-8130-451D-9C9E-B4970271E3CA}" type="presOf" srcId="{3244708F-DF17-4EC2-8012-CBFE55A17FD3}" destId="{FA9A75FF-9E6F-4231-BD33-9C1FA47E030B}" srcOrd="0" destOrd="0" presId="urn:microsoft.com/office/officeart/2005/8/layout/cycle2"/>
    <dgm:cxn modelId="{F53D9584-F350-442E-B1B4-870C4BABF183}" srcId="{32449397-DF1A-4374-A59D-2568D1F13AAE}" destId="{945F39CC-FA73-444A-8B7E-6E8A18864CC2}" srcOrd="0" destOrd="0" parTransId="{9021A714-4B9C-4DA7-A47E-9AF38648828C}" sibTransId="{D470E9AE-5687-40EC-A973-FCF946993A82}"/>
    <dgm:cxn modelId="{C1A6D830-9239-4CB7-833B-1A6004677F4C}" type="presParOf" srcId="{564AA10C-80A5-44BD-AEE3-987ED867E434}" destId="{7C518832-B67D-44F1-8CE0-A3F70DA2F276}" srcOrd="0" destOrd="0" presId="urn:microsoft.com/office/officeart/2005/8/layout/cycle2"/>
    <dgm:cxn modelId="{A5D07777-D37F-4EA9-8CC9-940844FA60EB}" type="presParOf" srcId="{564AA10C-80A5-44BD-AEE3-987ED867E434}" destId="{F6CA8D4B-C751-40F6-9C66-EFDAE80924D3}" srcOrd="1" destOrd="0" presId="urn:microsoft.com/office/officeart/2005/8/layout/cycle2"/>
    <dgm:cxn modelId="{6D0778C9-0D32-4908-AF1A-C207AE359F31}" type="presParOf" srcId="{F6CA8D4B-C751-40F6-9C66-EFDAE80924D3}" destId="{B952D20C-B289-4719-9230-8A8AEF3A5169}" srcOrd="0" destOrd="0" presId="urn:microsoft.com/office/officeart/2005/8/layout/cycle2"/>
    <dgm:cxn modelId="{A33308F2-7CFC-47CE-BC90-B2FA407F2DC3}" type="presParOf" srcId="{564AA10C-80A5-44BD-AEE3-987ED867E434}" destId="{363FC677-C179-4FDC-A58D-EB564645B206}" srcOrd="2" destOrd="0" presId="urn:microsoft.com/office/officeart/2005/8/layout/cycle2"/>
    <dgm:cxn modelId="{2F01A88F-014E-4312-8396-6E8ECB7F5B46}" type="presParOf" srcId="{564AA10C-80A5-44BD-AEE3-987ED867E434}" destId="{AB97DD68-5F96-4C3D-9DD8-3C2CDFB7EF04}" srcOrd="3" destOrd="0" presId="urn:microsoft.com/office/officeart/2005/8/layout/cycle2"/>
    <dgm:cxn modelId="{625956CF-EB29-4E84-A371-A3C52DEB1B05}" type="presParOf" srcId="{AB97DD68-5F96-4C3D-9DD8-3C2CDFB7EF04}" destId="{18B9DC9E-C047-41D4-8C04-4187E811C4DC}" srcOrd="0" destOrd="0" presId="urn:microsoft.com/office/officeart/2005/8/layout/cycle2"/>
    <dgm:cxn modelId="{5362C1C2-B136-4D42-9B29-98E87F70C4FD}" type="presParOf" srcId="{564AA10C-80A5-44BD-AEE3-987ED867E434}" destId="{FA9A75FF-9E6F-4231-BD33-9C1FA47E030B}" srcOrd="4" destOrd="0" presId="urn:microsoft.com/office/officeart/2005/8/layout/cycle2"/>
    <dgm:cxn modelId="{D71F7BB1-3533-46AC-8C3C-6B70B45D5532}" type="presParOf" srcId="{564AA10C-80A5-44BD-AEE3-987ED867E434}" destId="{878AEAAC-BDBD-4E0A-A417-6F59FE32828D}" srcOrd="5" destOrd="0" presId="urn:microsoft.com/office/officeart/2005/8/layout/cycle2"/>
    <dgm:cxn modelId="{B5AA8D27-2C40-47A3-A0A7-08FC817F9369}" type="presParOf" srcId="{878AEAAC-BDBD-4E0A-A417-6F59FE32828D}" destId="{A769975F-B3A1-4C38-A60E-F1DBA7063C76}" srcOrd="0" destOrd="0" presId="urn:microsoft.com/office/officeart/2005/8/layout/cycle2"/>
    <dgm:cxn modelId="{90C006C5-4673-4BF9-BED0-6D8AD77B9CD6}" type="presParOf" srcId="{564AA10C-80A5-44BD-AEE3-987ED867E434}" destId="{4C331593-9308-4A76-A7BA-3702FC19AD67}" srcOrd="6" destOrd="0" presId="urn:microsoft.com/office/officeart/2005/8/layout/cycle2"/>
    <dgm:cxn modelId="{1ACBBAA6-37C0-4392-AD7A-18D35EEE1AD1}" type="presParOf" srcId="{564AA10C-80A5-44BD-AEE3-987ED867E434}" destId="{C19BFDF2-746E-4830-BC62-ED62D1FFAC96}" srcOrd="7" destOrd="0" presId="urn:microsoft.com/office/officeart/2005/8/layout/cycle2"/>
    <dgm:cxn modelId="{4C38CC98-B3C9-4DFE-A9CE-C48E578C0AB8}" type="presParOf" srcId="{C19BFDF2-746E-4830-BC62-ED62D1FFAC96}" destId="{3792352D-68CE-4E5A-BE2A-93629061627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C39AF3-86E7-4ECE-A108-9693977C257A}">
      <dsp:nvSpPr>
        <dsp:cNvPr id="0" name=""/>
        <dsp:cNvSpPr/>
      </dsp:nvSpPr>
      <dsp:spPr>
        <a:xfrm>
          <a:off x="441922" y="0"/>
          <a:ext cx="7688611" cy="4805382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279023-BF24-4A48-B7DB-0265AC483466}">
      <dsp:nvSpPr>
        <dsp:cNvPr id="0" name=""/>
        <dsp:cNvSpPr/>
      </dsp:nvSpPr>
      <dsp:spPr>
        <a:xfrm>
          <a:off x="1199250" y="3573282"/>
          <a:ext cx="176838" cy="1768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A9833E-633D-4E84-85E3-91A7964A042E}">
      <dsp:nvSpPr>
        <dsp:cNvPr id="0" name=""/>
        <dsp:cNvSpPr/>
      </dsp:nvSpPr>
      <dsp:spPr>
        <a:xfrm>
          <a:off x="2446315" y="2902451"/>
          <a:ext cx="3084448" cy="688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703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800" kern="1200" dirty="0" smtClean="0"/>
            <a:t>Profesionalización</a:t>
          </a:r>
          <a:endParaRPr lang="es-GT" sz="1800" kern="1200" dirty="0"/>
        </a:p>
      </dsp:txBody>
      <dsp:txXfrm>
        <a:off x="2446315" y="2902451"/>
        <a:ext cx="3084448" cy="688598"/>
      </dsp:txXfrm>
    </dsp:sp>
    <dsp:sp modelId="{05CFDDB5-8C67-4D2C-B80F-A410D280ACFA}">
      <dsp:nvSpPr>
        <dsp:cNvPr id="0" name=""/>
        <dsp:cNvSpPr/>
      </dsp:nvSpPr>
      <dsp:spPr>
        <a:xfrm>
          <a:off x="2448650" y="2455550"/>
          <a:ext cx="307544" cy="3075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D93805-3D9E-4A02-B444-4BD121EAB57B}">
      <dsp:nvSpPr>
        <dsp:cNvPr id="0" name=""/>
        <dsp:cNvSpPr/>
      </dsp:nvSpPr>
      <dsp:spPr>
        <a:xfrm>
          <a:off x="3508201" y="2143955"/>
          <a:ext cx="4869238" cy="21960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961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800" kern="1200" dirty="0" smtClean="0"/>
            <a:t>Competencias Pedagógicas</a:t>
          </a:r>
          <a:endParaRPr lang="es-GT" sz="1800" kern="1200" dirty="0"/>
        </a:p>
      </dsp:txBody>
      <dsp:txXfrm>
        <a:off x="3508201" y="2143955"/>
        <a:ext cx="4869238" cy="2196059"/>
      </dsp:txXfrm>
    </dsp:sp>
    <dsp:sp modelId="{2E1F5C43-CEC6-4088-B46E-2B6919934C6F}">
      <dsp:nvSpPr>
        <dsp:cNvPr id="0" name=""/>
        <dsp:cNvSpPr/>
      </dsp:nvSpPr>
      <dsp:spPr>
        <a:xfrm>
          <a:off x="4044037" y="1631907"/>
          <a:ext cx="407496" cy="407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490397-0E8E-4A8A-9CFE-FD3B1B2E23BE}">
      <dsp:nvSpPr>
        <dsp:cNvPr id="0" name=""/>
        <dsp:cNvSpPr/>
      </dsp:nvSpPr>
      <dsp:spPr>
        <a:xfrm>
          <a:off x="4247785" y="1835655"/>
          <a:ext cx="1614608" cy="29697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24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GT" sz="6500" kern="1200"/>
        </a:p>
      </dsp:txBody>
      <dsp:txXfrm>
        <a:off x="4247785" y="1835655"/>
        <a:ext cx="1614608" cy="2969726"/>
      </dsp:txXfrm>
    </dsp:sp>
    <dsp:sp modelId="{77DB2CB7-456E-4815-86AE-739DD06A23E0}">
      <dsp:nvSpPr>
        <dsp:cNvPr id="0" name=""/>
        <dsp:cNvSpPr/>
      </dsp:nvSpPr>
      <dsp:spPr>
        <a:xfrm>
          <a:off x="5781663" y="1086977"/>
          <a:ext cx="545891" cy="5458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7257FA-E91C-4F19-82AC-1C16C5B67933}">
      <dsp:nvSpPr>
        <dsp:cNvPr id="0" name=""/>
        <dsp:cNvSpPr/>
      </dsp:nvSpPr>
      <dsp:spPr>
        <a:xfrm>
          <a:off x="5885471" y="1562722"/>
          <a:ext cx="2758526" cy="3242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9257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800" kern="1200" dirty="0" smtClean="0"/>
            <a:t>Relaciones interpersonales</a:t>
          </a:r>
          <a:endParaRPr lang="es-GT" sz="1800" kern="1200" dirty="0"/>
        </a:p>
      </dsp:txBody>
      <dsp:txXfrm>
        <a:off x="5885471" y="1562722"/>
        <a:ext cx="2758526" cy="324265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0AEBE91-97BE-4B24-B7C7-EA35A5BEDFCB}">
      <dsp:nvSpPr>
        <dsp:cNvPr id="0" name=""/>
        <dsp:cNvSpPr/>
      </dsp:nvSpPr>
      <dsp:spPr>
        <a:xfrm>
          <a:off x="4167610" y="2500844"/>
          <a:ext cx="2870594" cy="4927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6354"/>
              </a:lnTo>
              <a:lnTo>
                <a:pt x="2870594" y="336354"/>
              </a:lnTo>
              <a:lnTo>
                <a:pt x="2870594" y="492785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B22281-FFF8-42AB-A424-E13760873A74}">
      <dsp:nvSpPr>
        <dsp:cNvPr id="0" name=""/>
        <dsp:cNvSpPr/>
      </dsp:nvSpPr>
      <dsp:spPr>
        <a:xfrm>
          <a:off x="4167610" y="2500844"/>
          <a:ext cx="806748" cy="4927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6354"/>
              </a:lnTo>
              <a:lnTo>
                <a:pt x="806748" y="336354"/>
              </a:lnTo>
              <a:lnTo>
                <a:pt x="806748" y="492785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BFD9EF-903C-48DE-8D65-D097CCEC7B76}">
      <dsp:nvSpPr>
        <dsp:cNvPr id="0" name=""/>
        <dsp:cNvSpPr/>
      </dsp:nvSpPr>
      <dsp:spPr>
        <a:xfrm>
          <a:off x="2910512" y="2500844"/>
          <a:ext cx="1257098" cy="492785"/>
        </a:xfrm>
        <a:custGeom>
          <a:avLst/>
          <a:gdLst/>
          <a:ahLst/>
          <a:cxnLst/>
          <a:rect l="0" t="0" r="0" b="0"/>
          <a:pathLst>
            <a:path>
              <a:moveTo>
                <a:pt x="1257098" y="0"/>
              </a:moveTo>
              <a:lnTo>
                <a:pt x="1257098" y="336354"/>
              </a:lnTo>
              <a:lnTo>
                <a:pt x="0" y="336354"/>
              </a:lnTo>
              <a:lnTo>
                <a:pt x="0" y="492785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4B6270-0F45-4BD7-AFC0-EBAB7F46CDC3}">
      <dsp:nvSpPr>
        <dsp:cNvPr id="0" name=""/>
        <dsp:cNvSpPr/>
      </dsp:nvSpPr>
      <dsp:spPr>
        <a:xfrm>
          <a:off x="846665" y="2500844"/>
          <a:ext cx="3320944" cy="492785"/>
        </a:xfrm>
        <a:custGeom>
          <a:avLst/>
          <a:gdLst/>
          <a:ahLst/>
          <a:cxnLst/>
          <a:rect l="0" t="0" r="0" b="0"/>
          <a:pathLst>
            <a:path>
              <a:moveTo>
                <a:pt x="3320944" y="0"/>
              </a:moveTo>
              <a:lnTo>
                <a:pt x="3320944" y="336354"/>
              </a:lnTo>
              <a:lnTo>
                <a:pt x="0" y="336354"/>
              </a:lnTo>
              <a:lnTo>
                <a:pt x="0" y="492785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5E4175-3107-4483-A460-84E5143BF176}">
      <dsp:nvSpPr>
        <dsp:cNvPr id="0" name=""/>
        <dsp:cNvSpPr/>
      </dsp:nvSpPr>
      <dsp:spPr>
        <a:xfrm>
          <a:off x="1669763" y="1177040"/>
          <a:ext cx="4995694" cy="13238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E2DBB00-9CFB-4B7F-8A12-009731D35B1F}">
      <dsp:nvSpPr>
        <dsp:cNvPr id="0" name=""/>
        <dsp:cNvSpPr/>
      </dsp:nvSpPr>
      <dsp:spPr>
        <a:xfrm>
          <a:off x="1857385" y="1355281"/>
          <a:ext cx="4995694" cy="13238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24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kern="1200" dirty="0" smtClean="0"/>
            <a:t>VALORES E IDENTIDAD LANDIVARIANA</a:t>
          </a:r>
        </a:p>
        <a:p>
          <a:pPr lvl="0" defTabSz="2000250">
            <a:lnSpc>
              <a:spcPct val="90000"/>
            </a:lnSpc>
            <a:spcBef>
              <a:spcPct val="0"/>
            </a:spcBef>
          </a:pPr>
          <a:endParaRPr lang="es-GT" sz="2400" kern="1200" dirty="0"/>
        </a:p>
      </dsp:txBody>
      <dsp:txXfrm>
        <a:off x="1857385" y="1355281"/>
        <a:ext cx="4995694" cy="1323804"/>
      </dsp:txXfrm>
    </dsp:sp>
    <dsp:sp modelId="{51F5ECF8-D832-4F58-A1B4-25ECAD3FE50E}">
      <dsp:nvSpPr>
        <dsp:cNvPr id="0" name=""/>
        <dsp:cNvSpPr/>
      </dsp:nvSpPr>
      <dsp:spPr>
        <a:xfrm>
          <a:off x="2364" y="2993629"/>
          <a:ext cx="1688601" cy="17216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5077C9-7864-475E-96EB-5D25B70BEDF7}">
      <dsp:nvSpPr>
        <dsp:cNvPr id="0" name=""/>
        <dsp:cNvSpPr/>
      </dsp:nvSpPr>
      <dsp:spPr>
        <a:xfrm>
          <a:off x="189987" y="3171871"/>
          <a:ext cx="1688601" cy="17216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2400" kern="1200" dirty="0" smtClean="0">
            <a:latin typeface="Calibri" pitchFamily="34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kern="1200" dirty="0" smtClean="0">
              <a:latin typeface="Calibri" pitchFamily="34" charset="0"/>
            </a:rPr>
            <a:t>Valores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kern="1200" dirty="0" smtClean="0">
              <a:latin typeface="Calibri" pitchFamily="34" charset="0"/>
            </a:rPr>
            <a:t>Humanos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GT" sz="2400" kern="1200" dirty="0"/>
        </a:p>
      </dsp:txBody>
      <dsp:txXfrm>
        <a:off x="189987" y="3171871"/>
        <a:ext cx="1688601" cy="1721634"/>
      </dsp:txXfrm>
    </dsp:sp>
    <dsp:sp modelId="{FCD1D5F3-8681-4251-AB54-9D44216D5F13}">
      <dsp:nvSpPr>
        <dsp:cNvPr id="0" name=""/>
        <dsp:cNvSpPr/>
      </dsp:nvSpPr>
      <dsp:spPr>
        <a:xfrm>
          <a:off x="2066211" y="2993629"/>
          <a:ext cx="1688601" cy="17216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9499F6E-B00C-4A80-8E2B-8FA29B0C3F4F}">
      <dsp:nvSpPr>
        <dsp:cNvPr id="0" name=""/>
        <dsp:cNvSpPr/>
      </dsp:nvSpPr>
      <dsp:spPr>
        <a:xfrm>
          <a:off x="2253834" y="3171871"/>
          <a:ext cx="1688601" cy="17216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Calibri" pitchFamily="34" charset="0"/>
            </a:rPr>
            <a:t>Valores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Calibri" pitchFamily="34" charset="0"/>
            </a:rPr>
            <a:t>Cristianos</a:t>
          </a:r>
          <a:endParaRPr lang="es-GT" sz="2000" kern="1200" dirty="0"/>
        </a:p>
      </dsp:txBody>
      <dsp:txXfrm>
        <a:off x="2253834" y="3171871"/>
        <a:ext cx="1688601" cy="1721634"/>
      </dsp:txXfrm>
    </dsp:sp>
    <dsp:sp modelId="{AAF04A26-C83A-4D22-9518-5FDFBAC45B66}">
      <dsp:nvSpPr>
        <dsp:cNvPr id="0" name=""/>
        <dsp:cNvSpPr/>
      </dsp:nvSpPr>
      <dsp:spPr>
        <a:xfrm>
          <a:off x="4130058" y="2993629"/>
          <a:ext cx="1688601" cy="17216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2298852-DAD9-49AC-A96E-4C8C246CADFF}">
      <dsp:nvSpPr>
        <dsp:cNvPr id="0" name=""/>
        <dsp:cNvSpPr/>
      </dsp:nvSpPr>
      <dsp:spPr>
        <a:xfrm>
          <a:off x="4317680" y="3171871"/>
          <a:ext cx="1688601" cy="17216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Calibri" pitchFamily="34" charset="0"/>
            </a:rPr>
            <a:t>Rasgos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Calibri" pitchFamily="34" charset="0"/>
            </a:rPr>
            <a:t>Ignacianos</a:t>
          </a:r>
        </a:p>
      </dsp:txBody>
      <dsp:txXfrm>
        <a:off x="4317680" y="3171871"/>
        <a:ext cx="1688601" cy="1721634"/>
      </dsp:txXfrm>
    </dsp:sp>
    <dsp:sp modelId="{EF52D85A-2138-461A-8598-A05D375BC5F9}">
      <dsp:nvSpPr>
        <dsp:cNvPr id="0" name=""/>
        <dsp:cNvSpPr/>
      </dsp:nvSpPr>
      <dsp:spPr>
        <a:xfrm>
          <a:off x="6193904" y="2993629"/>
          <a:ext cx="1688601" cy="17216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3D6994D-611A-44B6-B00A-2ECF174A8F1B}">
      <dsp:nvSpPr>
        <dsp:cNvPr id="0" name=""/>
        <dsp:cNvSpPr/>
      </dsp:nvSpPr>
      <dsp:spPr>
        <a:xfrm>
          <a:off x="6381527" y="3171871"/>
          <a:ext cx="1688601" cy="17216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Calibri" pitchFamily="34" charset="0"/>
            </a:rPr>
            <a:t>Herencia 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Calibri" pitchFamily="34" charset="0"/>
            </a:rPr>
            <a:t>Rafael </a:t>
          </a:r>
          <a:r>
            <a:rPr lang="es-ES" sz="2000" kern="1200" dirty="0" err="1" smtClean="0">
              <a:latin typeface="Calibri" pitchFamily="34" charset="0"/>
            </a:rPr>
            <a:t>Landívar</a:t>
          </a:r>
          <a:endParaRPr lang="es-GT" sz="2000" kern="1200" dirty="0"/>
        </a:p>
      </dsp:txBody>
      <dsp:txXfrm>
        <a:off x="6381527" y="3171871"/>
        <a:ext cx="1688601" cy="172163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BE33BA4-C76E-401F-82B9-1EEF4C996F8F}">
      <dsp:nvSpPr>
        <dsp:cNvPr id="0" name=""/>
        <dsp:cNvSpPr/>
      </dsp:nvSpPr>
      <dsp:spPr>
        <a:xfrm>
          <a:off x="3042803" y="0"/>
          <a:ext cx="1558258" cy="10388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kern="1200" dirty="0" smtClean="0"/>
            <a:t>Valores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kern="1200" dirty="0" smtClean="0"/>
            <a:t>Humanos</a:t>
          </a:r>
        </a:p>
        <a:p>
          <a:pPr lvl="0" algn="ctr" defTabSz="1511300">
            <a:lnSpc>
              <a:spcPct val="90000"/>
            </a:lnSpc>
            <a:spcBef>
              <a:spcPct val="0"/>
            </a:spcBef>
          </a:pPr>
          <a:endParaRPr lang="es-GT" sz="2000" kern="1200" dirty="0"/>
        </a:p>
      </dsp:txBody>
      <dsp:txXfrm>
        <a:off x="3042803" y="0"/>
        <a:ext cx="1558258" cy="1038839"/>
      </dsp:txXfrm>
    </dsp:sp>
    <dsp:sp modelId="{A08046C5-8563-434F-B5D2-C61EC2C57D9C}">
      <dsp:nvSpPr>
        <dsp:cNvPr id="0" name=""/>
        <dsp:cNvSpPr/>
      </dsp:nvSpPr>
      <dsp:spPr>
        <a:xfrm>
          <a:off x="3776213" y="1038839"/>
          <a:ext cx="91440" cy="41553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5535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807F1E-B86D-4E35-8A80-C2A866882D18}">
      <dsp:nvSpPr>
        <dsp:cNvPr id="0" name=""/>
        <dsp:cNvSpPr/>
      </dsp:nvSpPr>
      <dsp:spPr>
        <a:xfrm>
          <a:off x="3042803" y="1454374"/>
          <a:ext cx="1558258" cy="10388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700" kern="1200" dirty="0" smtClean="0"/>
            <a:t>Vivencial </a:t>
          </a:r>
          <a:endParaRPr lang="es-GT" sz="1700" kern="1200" dirty="0"/>
        </a:p>
      </dsp:txBody>
      <dsp:txXfrm>
        <a:off x="3042803" y="1454374"/>
        <a:ext cx="1558258" cy="1038839"/>
      </dsp:txXfrm>
    </dsp:sp>
    <dsp:sp modelId="{49D2C6DE-F6F7-436C-B95F-6A88592B3361}">
      <dsp:nvSpPr>
        <dsp:cNvPr id="0" name=""/>
        <dsp:cNvSpPr/>
      </dsp:nvSpPr>
      <dsp:spPr>
        <a:xfrm>
          <a:off x="783328" y="2493214"/>
          <a:ext cx="3038604" cy="415535"/>
        </a:xfrm>
        <a:custGeom>
          <a:avLst/>
          <a:gdLst/>
          <a:ahLst/>
          <a:cxnLst/>
          <a:rect l="0" t="0" r="0" b="0"/>
          <a:pathLst>
            <a:path>
              <a:moveTo>
                <a:pt x="3038604" y="0"/>
              </a:moveTo>
              <a:lnTo>
                <a:pt x="3038604" y="207767"/>
              </a:lnTo>
              <a:lnTo>
                <a:pt x="0" y="207767"/>
              </a:lnTo>
              <a:lnTo>
                <a:pt x="0" y="415535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A95CA0-BF29-4B71-88A5-CFAE4BDB14C2}">
      <dsp:nvSpPr>
        <dsp:cNvPr id="0" name=""/>
        <dsp:cNvSpPr/>
      </dsp:nvSpPr>
      <dsp:spPr>
        <a:xfrm>
          <a:off x="4198" y="2908749"/>
          <a:ext cx="1558258" cy="10388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700" kern="1200" dirty="0" smtClean="0"/>
            <a:t>Dignidad Vida y Tierra</a:t>
          </a:r>
          <a:endParaRPr lang="es-GT" sz="1700" kern="1200" dirty="0"/>
        </a:p>
      </dsp:txBody>
      <dsp:txXfrm>
        <a:off x="4198" y="2908749"/>
        <a:ext cx="1558258" cy="1038839"/>
      </dsp:txXfrm>
    </dsp:sp>
    <dsp:sp modelId="{B726EEA5-0C2F-4C88-BD25-5D6433E6F332}">
      <dsp:nvSpPr>
        <dsp:cNvPr id="0" name=""/>
        <dsp:cNvSpPr/>
      </dsp:nvSpPr>
      <dsp:spPr>
        <a:xfrm>
          <a:off x="2809064" y="2493214"/>
          <a:ext cx="1012868" cy="415535"/>
        </a:xfrm>
        <a:custGeom>
          <a:avLst/>
          <a:gdLst/>
          <a:ahLst/>
          <a:cxnLst/>
          <a:rect l="0" t="0" r="0" b="0"/>
          <a:pathLst>
            <a:path>
              <a:moveTo>
                <a:pt x="1012868" y="0"/>
              </a:moveTo>
              <a:lnTo>
                <a:pt x="1012868" y="207767"/>
              </a:lnTo>
              <a:lnTo>
                <a:pt x="0" y="207767"/>
              </a:lnTo>
              <a:lnTo>
                <a:pt x="0" y="415535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BAB9EE-AB48-44DA-8F4F-BBF7534964DA}">
      <dsp:nvSpPr>
        <dsp:cNvPr id="0" name=""/>
        <dsp:cNvSpPr/>
      </dsp:nvSpPr>
      <dsp:spPr>
        <a:xfrm>
          <a:off x="2029935" y="2908749"/>
          <a:ext cx="1558258" cy="10388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700" kern="1200" dirty="0" smtClean="0"/>
            <a:t>Tolerancia </a:t>
          </a:r>
          <a:endParaRPr lang="es-GT" sz="1700" kern="1200" dirty="0"/>
        </a:p>
      </dsp:txBody>
      <dsp:txXfrm>
        <a:off x="2029935" y="2908749"/>
        <a:ext cx="1558258" cy="1038839"/>
      </dsp:txXfrm>
    </dsp:sp>
    <dsp:sp modelId="{969D74FF-51FF-46C4-ADE1-EF875E3D3CAF}">
      <dsp:nvSpPr>
        <dsp:cNvPr id="0" name=""/>
        <dsp:cNvSpPr/>
      </dsp:nvSpPr>
      <dsp:spPr>
        <a:xfrm>
          <a:off x="3821933" y="2493214"/>
          <a:ext cx="1012868" cy="415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767"/>
              </a:lnTo>
              <a:lnTo>
                <a:pt x="1012868" y="207767"/>
              </a:lnTo>
              <a:lnTo>
                <a:pt x="1012868" y="415535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7AFCE4-88BD-465F-9B3A-E9817B13EAFB}">
      <dsp:nvSpPr>
        <dsp:cNvPr id="0" name=""/>
        <dsp:cNvSpPr/>
      </dsp:nvSpPr>
      <dsp:spPr>
        <a:xfrm>
          <a:off x="4055671" y="2908749"/>
          <a:ext cx="1558258" cy="10388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700" kern="1200" dirty="0" smtClean="0"/>
            <a:t>Solidaridad </a:t>
          </a:r>
          <a:endParaRPr lang="es-GT" sz="1700" kern="1200" dirty="0"/>
        </a:p>
      </dsp:txBody>
      <dsp:txXfrm>
        <a:off x="4055671" y="2908749"/>
        <a:ext cx="1558258" cy="1038839"/>
      </dsp:txXfrm>
    </dsp:sp>
    <dsp:sp modelId="{0A1103DE-3A30-4B8C-9980-928DC4D17EE4}">
      <dsp:nvSpPr>
        <dsp:cNvPr id="0" name=""/>
        <dsp:cNvSpPr/>
      </dsp:nvSpPr>
      <dsp:spPr>
        <a:xfrm>
          <a:off x="3821933" y="2493214"/>
          <a:ext cx="3038604" cy="415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767"/>
              </a:lnTo>
              <a:lnTo>
                <a:pt x="3038604" y="207767"/>
              </a:lnTo>
              <a:lnTo>
                <a:pt x="3038604" y="415535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910A3C-2C60-44D3-9217-B630ED96502D}">
      <dsp:nvSpPr>
        <dsp:cNvPr id="0" name=""/>
        <dsp:cNvSpPr/>
      </dsp:nvSpPr>
      <dsp:spPr>
        <a:xfrm>
          <a:off x="6081408" y="2908749"/>
          <a:ext cx="1558258" cy="10388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700" kern="1200" dirty="0" smtClean="0"/>
            <a:t>Justicia</a:t>
          </a:r>
          <a:endParaRPr lang="es-GT" sz="1700" kern="1200" dirty="0"/>
        </a:p>
      </dsp:txBody>
      <dsp:txXfrm>
        <a:off x="6081408" y="2908749"/>
        <a:ext cx="1558258" cy="103883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BE33BA4-C76E-401F-82B9-1EEF4C996F8F}">
      <dsp:nvSpPr>
        <dsp:cNvPr id="0" name=""/>
        <dsp:cNvSpPr/>
      </dsp:nvSpPr>
      <dsp:spPr>
        <a:xfrm>
          <a:off x="3042803" y="0"/>
          <a:ext cx="1558258" cy="10388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kern="1200" dirty="0" smtClean="0"/>
            <a:t>Valores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kern="1200" dirty="0" smtClean="0"/>
            <a:t>Cristianos</a:t>
          </a:r>
        </a:p>
        <a:p>
          <a:pPr lvl="0" algn="ctr" defTabSz="1511300">
            <a:lnSpc>
              <a:spcPct val="90000"/>
            </a:lnSpc>
            <a:spcBef>
              <a:spcPct val="0"/>
            </a:spcBef>
          </a:pPr>
          <a:endParaRPr lang="es-GT" sz="2000" kern="1200" dirty="0"/>
        </a:p>
      </dsp:txBody>
      <dsp:txXfrm>
        <a:off x="3042803" y="0"/>
        <a:ext cx="1558258" cy="1038839"/>
      </dsp:txXfrm>
    </dsp:sp>
    <dsp:sp modelId="{A08046C5-8563-434F-B5D2-C61EC2C57D9C}">
      <dsp:nvSpPr>
        <dsp:cNvPr id="0" name=""/>
        <dsp:cNvSpPr/>
      </dsp:nvSpPr>
      <dsp:spPr>
        <a:xfrm>
          <a:off x="3776213" y="1038839"/>
          <a:ext cx="91440" cy="41553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5535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807F1E-B86D-4E35-8A80-C2A866882D18}">
      <dsp:nvSpPr>
        <dsp:cNvPr id="0" name=""/>
        <dsp:cNvSpPr/>
      </dsp:nvSpPr>
      <dsp:spPr>
        <a:xfrm>
          <a:off x="3042803" y="1454374"/>
          <a:ext cx="1558258" cy="10388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800" kern="1200" dirty="0" smtClean="0"/>
            <a:t>Oración</a:t>
          </a:r>
          <a:endParaRPr lang="es-GT" sz="1800" kern="1200" dirty="0"/>
        </a:p>
      </dsp:txBody>
      <dsp:txXfrm>
        <a:off x="3042803" y="1454374"/>
        <a:ext cx="1558258" cy="1038839"/>
      </dsp:txXfrm>
    </dsp:sp>
    <dsp:sp modelId="{49D2C6DE-F6F7-436C-B95F-6A88592B3361}">
      <dsp:nvSpPr>
        <dsp:cNvPr id="0" name=""/>
        <dsp:cNvSpPr/>
      </dsp:nvSpPr>
      <dsp:spPr>
        <a:xfrm>
          <a:off x="783328" y="2493214"/>
          <a:ext cx="3038604" cy="415535"/>
        </a:xfrm>
        <a:custGeom>
          <a:avLst/>
          <a:gdLst/>
          <a:ahLst/>
          <a:cxnLst/>
          <a:rect l="0" t="0" r="0" b="0"/>
          <a:pathLst>
            <a:path>
              <a:moveTo>
                <a:pt x="3038604" y="0"/>
              </a:moveTo>
              <a:lnTo>
                <a:pt x="3038604" y="207767"/>
              </a:lnTo>
              <a:lnTo>
                <a:pt x="0" y="207767"/>
              </a:lnTo>
              <a:lnTo>
                <a:pt x="0" y="415535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A95CA0-BF29-4B71-88A5-CFAE4BDB14C2}">
      <dsp:nvSpPr>
        <dsp:cNvPr id="0" name=""/>
        <dsp:cNvSpPr/>
      </dsp:nvSpPr>
      <dsp:spPr>
        <a:xfrm>
          <a:off x="4198" y="2908749"/>
          <a:ext cx="1558258" cy="10388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800" kern="1200" dirty="0" smtClean="0"/>
            <a:t>Hijos de Dios</a:t>
          </a:r>
          <a:endParaRPr lang="es-GT" sz="1800" kern="1200" dirty="0"/>
        </a:p>
      </dsp:txBody>
      <dsp:txXfrm>
        <a:off x="4198" y="2908749"/>
        <a:ext cx="1558258" cy="1038839"/>
      </dsp:txXfrm>
    </dsp:sp>
    <dsp:sp modelId="{B726EEA5-0C2F-4C88-BD25-5D6433E6F332}">
      <dsp:nvSpPr>
        <dsp:cNvPr id="0" name=""/>
        <dsp:cNvSpPr/>
      </dsp:nvSpPr>
      <dsp:spPr>
        <a:xfrm>
          <a:off x="2809064" y="2493214"/>
          <a:ext cx="1012868" cy="415535"/>
        </a:xfrm>
        <a:custGeom>
          <a:avLst/>
          <a:gdLst/>
          <a:ahLst/>
          <a:cxnLst/>
          <a:rect l="0" t="0" r="0" b="0"/>
          <a:pathLst>
            <a:path>
              <a:moveTo>
                <a:pt x="1012868" y="0"/>
              </a:moveTo>
              <a:lnTo>
                <a:pt x="1012868" y="207767"/>
              </a:lnTo>
              <a:lnTo>
                <a:pt x="0" y="207767"/>
              </a:lnTo>
              <a:lnTo>
                <a:pt x="0" y="415535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BAB9EE-AB48-44DA-8F4F-BBF7534964DA}">
      <dsp:nvSpPr>
        <dsp:cNvPr id="0" name=""/>
        <dsp:cNvSpPr/>
      </dsp:nvSpPr>
      <dsp:spPr>
        <a:xfrm>
          <a:off x="2029935" y="2908749"/>
          <a:ext cx="1558258" cy="10388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800" kern="1200" dirty="0" smtClean="0"/>
            <a:t>Misericordia </a:t>
          </a:r>
          <a:endParaRPr lang="es-GT" sz="1800" kern="1200" dirty="0"/>
        </a:p>
      </dsp:txBody>
      <dsp:txXfrm>
        <a:off x="2029935" y="2908749"/>
        <a:ext cx="1558258" cy="1038839"/>
      </dsp:txXfrm>
    </dsp:sp>
    <dsp:sp modelId="{969D74FF-51FF-46C4-ADE1-EF875E3D3CAF}">
      <dsp:nvSpPr>
        <dsp:cNvPr id="0" name=""/>
        <dsp:cNvSpPr/>
      </dsp:nvSpPr>
      <dsp:spPr>
        <a:xfrm>
          <a:off x="3821933" y="2493214"/>
          <a:ext cx="1012868" cy="415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767"/>
              </a:lnTo>
              <a:lnTo>
                <a:pt x="1012868" y="207767"/>
              </a:lnTo>
              <a:lnTo>
                <a:pt x="1012868" y="415535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7AFCE4-88BD-465F-9B3A-E9817B13EAFB}">
      <dsp:nvSpPr>
        <dsp:cNvPr id="0" name=""/>
        <dsp:cNvSpPr/>
      </dsp:nvSpPr>
      <dsp:spPr>
        <a:xfrm>
          <a:off x="4055671" y="2908749"/>
          <a:ext cx="1558258" cy="10388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800" kern="1200" dirty="0" smtClean="0"/>
            <a:t>Reinado de Dios</a:t>
          </a:r>
          <a:endParaRPr lang="es-GT" sz="1800" kern="1200" dirty="0"/>
        </a:p>
      </dsp:txBody>
      <dsp:txXfrm>
        <a:off x="4055671" y="2908749"/>
        <a:ext cx="1558258" cy="1038839"/>
      </dsp:txXfrm>
    </dsp:sp>
    <dsp:sp modelId="{0A1103DE-3A30-4B8C-9980-928DC4D17EE4}">
      <dsp:nvSpPr>
        <dsp:cNvPr id="0" name=""/>
        <dsp:cNvSpPr/>
      </dsp:nvSpPr>
      <dsp:spPr>
        <a:xfrm>
          <a:off x="3821933" y="2493214"/>
          <a:ext cx="3038604" cy="415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767"/>
              </a:lnTo>
              <a:lnTo>
                <a:pt x="3038604" y="207767"/>
              </a:lnTo>
              <a:lnTo>
                <a:pt x="3038604" y="415535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910A3C-2C60-44D3-9217-B630ED96502D}">
      <dsp:nvSpPr>
        <dsp:cNvPr id="0" name=""/>
        <dsp:cNvSpPr/>
      </dsp:nvSpPr>
      <dsp:spPr>
        <a:xfrm>
          <a:off x="6081408" y="2908749"/>
          <a:ext cx="1558258" cy="10388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800" kern="1200" dirty="0" smtClean="0"/>
            <a:t>Compasión</a:t>
          </a:r>
          <a:endParaRPr lang="es-GT" sz="1800" kern="1200" dirty="0"/>
        </a:p>
      </dsp:txBody>
      <dsp:txXfrm>
        <a:off x="6081408" y="2908749"/>
        <a:ext cx="1558258" cy="103883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E9CC5EF-D9F6-4050-B0D1-6A91F02F47A1}">
      <dsp:nvSpPr>
        <dsp:cNvPr id="0" name=""/>
        <dsp:cNvSpPr/>
      </dsp:nvSpPr>
      <dsp:spPr>
        <a:xfrm>
          <a:off x="3206094" y="1261676"/>
          <a:ext cx="1231677" cy="8211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100" b="1" kern="1200" smtClean="0"/>
            <a:t>Rasgos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100" b="1" kern="1200" smtClean="0"/>
            <a:t>Ignacianos</a:t>
          </a:r>
        </a:p>
        <a:p>
          <a:pPr lvl="0" algn="ctr" defTabSz="1511300">
            <a:lnSpc>
              <a:spcPct val="90000"/>
            </a:lnSpc>
            <a:spcBef>
              <a:spcPct val="0"/>
            </a:spcBef>
          </a:pPr>
          <a:endParaRPr lang="es-GT" sz="1100" kern="1200" dirty="0"/>
        </a:p>
      </dsp:txBody>
      <dsp:txXfrm>
        <a:off x="3206094" y="1261676"/>
        <a:ext cx="1231677" cy="821118"/>
      </dsp:txXfrm>
    </dsp:sp>
    <dsp:sp modelId="{D85FC72D-1342-455E-8AB0-1B2CB0195245}">
      <dsp:nvSpPr>
        <dsp:cNvPr id="0" name=""/>
        <dsp:cNvSpPr/>
      </dsp:nvSpPr>
      <dsp:spPr>
        <a:xfrm>
          <a:off x="3776212" y="2082794"/>
          <a:ext cx="91440" cy="3284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8447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0DC89C-007C-46A3-984C-2D8EB9A22EFA}">
      <dsp:nvSpPr>
        <dsp:cNvPr id="0" name=""/>
        <dsp:cNvSpPr/>
      </dsp:nvSpPr>
      <dsp:spPr>
        <a:xfrm>
          <a:off x="3206094" y="2411241"/>
          <a:ext cx="1231677" cy="8211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100" kern="1200" dirty="0" smtClean="0"/>
            <a:t>Experiencias</a:t>
          </a:r>
          <a:endParaRPr lang="es-GT" sz="1100" kern="1200" dirty="0"/>
        </a:p>
      </dsp:txBody>
      <dsp:txXfrm>
        <a:off x="3206094" y="2411241"/>
        <a:ext cx="1231677" cy="821118"/>
      </dsp:txXfrm>
    </dsp:sp>
    <dsp:sp modelId="{6842A1D5-6447-43D4-94DC-8AD1E59D2F51}">
      <dsp:nvSpPr>
        <dsp:cNvPr id="0" name=""/>
        <dsp:cNvSpPr/>
      </dsp:nvSpPr>
      <dsp:spPr>
        <a:xfrm>
          <a:off x="619571" y="3232360"/>
          <a:ext cx="3202361" cy="328447"/>
        </a:xfrm>
        <a:custGeom>
          <a:avLst/>
          <a:gdLst/>
          <a:ahLst/>
          <a:cxnLst/>
          <a:rect l="0" t="0" r="0" b="0"/>
          <a:pathLst>
            <a:path>
              <a:moveTo>
                <a:pt x="3202361" y="0"/>
              </a:moveTo>
              <a:lnTo>
                <a:pt x="3202361" y="164223"/>
              </a:lnTo>
              <a:lnTo>
                <a:pt x="0" y="164223"/>
              </a:lnTo>
              <a:lnTo>
                <a:pt x="0" y="328447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1CF293-E97C-45E4-B865-07627673E0EE}">
      <dsp:nvSpPr>
        <dsp:cNvPr id="0" name=""/>
        <dsp:cNvSpPr/>
      </dsp:nvSpPr>
      <dsp:spPr>
        <a:xfrm>
          <a:off x="3732" y="3560807"/>
          <a:ext cx="1231677" cy="8211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100" kern="1200" dirty="0" err="1" smtClean="0"/>
            <a:t>Magis</a:t>
          </a:r>
          <a:endParaRPr lang="es-GT" sz="1100" kern="1200" dirty="0"/>
        </a:p>
      </dsp:txBody>
      <dsp:txXfrm>
        <a:off x="3732" y="3560807"/>
        <a:ext cx="1231677" cy="821118"/>
      </dsp:txXfrm>
    </dsp:sp>
    <dsp:sp modelId="{39ED6720-1F2B-47A6-9060-16E928B78E2A}">
      <dsp:nvSpPr>
        <dsp:cNvPr id="0" name=""/>
        <dsp:cNvSpPr/>
      </dsp:nvSpPr>
      <dsp:spPr>
        <a:xfrm>
          <a:off x="2220752" y="3232360"/>
          <a:ext cx="1601180" cy="328447"/>
        </a:xfrm>
        <a:custGeom>
          <a:avLst/>
          <a:gdLst/>
          <a:ahLst/>
          <a:cxnLst/>
          <a:rect l="0" t="0" r="0" b="0"/>
          <a:pathLst>
            <a:path>
              <a:moveTo>
                <a:pt x="1601180" y="0"/>
              </a:moveTo>
              <a:lnTo>
                <a:pt x="1601180" y="164223"/>
              </a:lnTo>
              <a:lnTo>
                <a:pt x="0" y="164223"/>
              </a:lnTo>
              <a:lnTo>
                <a:pt x="0" y="328447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20F117-0771-4FA6-81BE-6EBB5B1ABAD9}">
      <dsp:nvSpPr>
        <dsp:cNvPr id="0" name=""/>
        <dsp:cNvSpPr/>
      </dsp:nvSpPr>
      <dsp:spPr>
        <a:xfrm>
          <a:off x="1604913" y="3560807"/>
          <a:ext cx="1231677" cy="8211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100" kern="1200" dirty="0" smtClean="0"/>
            <a:t>Compañeros de Jesús </a:t>
          </a:r>
          <a:endParaRPr lang="es-GT" sz="1100" kern="1200" dirty="0"/>
        </a:p>
      </dsp:txBody>
      <dsp:txXfrm>
        <a:off x="1604913" y="3560807"/>
        <a:ext cx="1231677" cy="821118"/>
      </dsp:txXfrm>
    </dsp:sp>
    <dsp:sp modelId="{ABB2D521-A198-46CB-A92F-C2CEEAAFC483}">
      <dsp:nvSpPr>
        <dsp:cNvPr id="0" name=""/>
        <dsp:cNvSpPr/>
      </dsp:nvSpPr>
      <dsp:spPr>
        <a:xfrm>
          <a:off x="3776213" y="3232360"/>
          <a:ext cx="91440" cy="3284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8447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257C53-785A-4398-8C0E-D36C6BFA9B32}">
      <dsp:nvSpPr>
        <dsp:cNvPr id="0" name=""/>
        <dsp:cNvSpPr/>
      </dsp:nvSpPr>
      <dsp:spPr>
        <a:xfrm>
          <a:off x="3206094" y="3560807"/>
          <a:ext cx="1231677" cy="8211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100" kern="1200" dirty="0" smtClean="0"/>
            <a:t>Pasión por la misión</a:t>
          </a:r>
          <a:endParaRPr lang="es-GT" sz="1100" kern="1200" dirty="0"/>
        </a:p>
      </dsp:txBody>
      <dsp:txXfrm>
        <a:off x="3206094" y="3560807"/>
        <a:ext cx="1231677" cy="821118"/>
      </dsp:txXfrm>
    </dsp:sp>
    <dsp:sp modelId="{72BD6DAF-BD26-496D-AEDA-D15BC1607D63}">
      <dsp:nvSpPr>
        <dsp:cNvPr id="0" name=""/>
        <dsp:cNvSpPr/>
      </dsp:nvSpPr>
      <dsp:spPr>
        <a:xfrm>
          <a:off x="3821933" y="3232360"/>
          <a:ext cx="1601180" cy="3284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223"/>
              </a:lnTo>
              <a:lnTo>
                <a:pt x="1601180" y="164223"/>
              </a:lnTo>
              <a:lnTo>
                <a:pt x="1601180" y="328447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1148D1-F2E2-4D1D-B073-AA0166223DA3}">
      <dsp:nvSpPr>
        <dsp:cNvPr id="0" name=""/>
        <dsp:cNvSpPr/>
      </dsp:nvSpPr>
      <dsp:spPr>
        <a:xfrm>
          <a:off x="4807275" y="3560807"/>
          <a:ext cx="1231677" cy="8211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100" kern="1200" dirty="0" smtClean="0"/>
            <a:t>Paradojas </a:t>
          </a:r>
          <a:endParaRPr lang="es-GT" sz="1100" kern="1200" dirty="0"/>
        </a:p>
      </dsp:txBody>
      <dsp:txXfrm>
        <a:off x="4807275" y="3560807"/>
        <a:ext cx="1231677" cy="821118"/>
      </dsp:txXfrm>
    </dsp:sp>
    <dsp:sp modelId="{F1C6F961-B36C-4B45-B4E1-19CEEC62416B}">
      <dsp:nvSpPr>
        <dsp:cNvPr id="0" name=""/>
        <dsp:cNvSpPr/>
      </dsp:nvSpPr>
      <dsp:spPr>
        <a:xfrm>
          <a:off x="3821933" y="3232360"/>
          <a:ext cx="3202361" cy="3284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223"/>
              </a:lnTo>
              <a:lnTo>
                <a:pt x="3202361" y="164223"/>
              </a:lnTo>
              <a:lnTo>
                <a:pt x="3202361" y="328447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06B567-6F3C-477C-BA6F-900903B66C37}">
      <dsp:nvSpPr>
        <dsp:cNvPr id="0" name=""/>
        <dsp:cNvSpPr/>
      </dsp:nvSpPr>
      <dsp:spPr>
        <a:xfrm>
          <a:off x="6408456" y="3560807"/>
          <a:ext cx="1231677" cy="8211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100" kern="1200" dirty="0" smtClean="0"/>
            <a:t>Discernimiento</a:t>
          </a:r>
          <a:endParaRPr lang="es-GT" sz="1100" kern="1200" dirty="0"/>
        </a:p>
      </dsp:txBody>
      <dsp:txXfrm>
        <a:off x="6408456" y="3560807"/>
        <a:ext cx="1231677" cy="821118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34A3DEF-5455-43B4-A3FC-2ACB9DE39FF7}">
      <dsp:nvSpPr>
        <dsp:cNvPr id="0" name=""/>
        <dsp:cNvSpPr/>
      </dsp:nvSpPr>
      <dsp:spPr>
        <a:xfrm>
          <a:off x="3042803" y="848006"/>
          <a:ext cx="1558258" cy="10388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400" b="1" kern="1200" dirty="0" smtClean="0"/>
            <a:t>Herencia de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400" b="1" kern="1200" dirty="0" smtClean="0"/>
            <a:t> Rafael </a:t>
          </a:r>
          <a:r>
            <a:rPr lang="es-ES" sz="1400" b="1" kern="1200" dirty="0" err="1" smtClean="0"/>
            <a:t>Landívar</a:t>
          </a:r>
          <a:endParaRPr lang="es-ES" sz="1400" b="1" kern="1200" dirty="0" smtClean="0"/>
        </a:p>
        <a:p>
          <a:pPr lvl="0" algn="ctr" defTabSz="1511300">
            <a:lnSpc>
              <a:spcPct val="90000"/>
            </a:lnSpc>
            <a:spcBef>
              <a:spcPct val="0"/>
            </a:spcBef>
          </a:pPr>
          <a:endParaRPr lang="es-GT" sz="1400" kern="1200" dirty="0"/>
        </a:p>
      </dsp:txBody>
      <dsp:txXfrm>
        <a:off x="3042803" y="848006"/>
        <a:ext cx="1558258" cy="1038839"/>
      </dsp:txXfrm>
    </dsp:sp>
    <dsp:sp modelId="{5F2A0F76-A678-46D8-BF2F-7E66ED70A24C}">
      <dsp:nvSpPr>
        <dsp:cNvPr id="0" name=""/>
        <dsp:cNvSpPr/>
      </dsp:nvSpPr>
      <dsp:spPr>
        <a:xfrm>
          <a:off x="3776213" y="1886845"/>
          <a:ext cx="91440" cy="41553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5535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0B22C5-EB94-435D-8FED-9598445A97C4}">
      <dsp:nvSpPr>
        <dsp:cNvPr id="0" name=""/>
        <dsp:cNvSpPr/>
      </dsp:nvSpPr>
      <dsp:spPr>
        <a:xfrm>
          <a:off x="3042803" y="2302381"/>
          <a:ext cx="1558258" cy="10388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400" kern="1200" dirty="0" smtClean="0"/>
            <a:t>Identidad Institucional</a:t>
          </a:r>
          <a:endParaRPr lang="es-GT" sz="1400" kern="1200" dirty="0"/>
        </a:p>
      </dsp:txBody>
      <dsp:txXfrm>
        <a:off x="3042803" y="2302381"/>
        <a:ext cx="1558258" cy="1038839"/>
      </dsp:txXfrm>
    </dsp:sp>
    <dsp:sp modelId="{501CC6EB-F4CB-4A76-9FFD-CD3D62CAF7CA}">
      <dsp:nvSpPr>
        <dsp:cNvPr id="0" name=""/>
        <dsp:cNvSpPr/>
      </dsp:nvSpPr>
      <dsp:spPr>
        <a:xfrm>
          <a:off x="783328" y="3341220"/>
          <a:ext cx="3038604" cy="415535"/>
        </a:xfrm>
        <a:custGeom>
          <a:avLst/>
          <a:gdLst/>
          <a:ahLst/>
          <a:cxnLst/>
          <a:rect l="0" t="0" r="0" b="0"/>
          <a:pathLst>
            <a:path>
              <a:moveTo>
                <a:pt x="3038604" y="0"/>
              </a:moveTo>
              <a:lnTo>
                <a:pt x="3038604" y="207767"/>
              </a:lnTo>
              <a:lnTo>
                <a:pt x="0" y="207767"/>
              </a:lnTo>
              <a:lnTo>
                <a:pt x="0" y="415535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D0AC91-4861-4788-BB0B-38A9BDCF456F}">
      <dsp:nvSpPr>
        <dsp:cNvPr id="0" name=""/>
        <dsp:cNvSpPr/>
      </dsp:nvSpPr>
      <dsp:spPr>
        <a:xfrm>
          <a:off x="4198" y="3756756"/>
          <a:ext cx="1558258" cy="10388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400" kern="1200" dirty="0" smtClean="0"/>
            <a:t>Americanismo </a:t>
          </a:r>
          <a:endParaRPr lang="es-GT" sz="1400" kern="1200" dirty="0"/>
        </a:p>
      </dsp:txBody>
      <dsp:txXfrm>
        <a:off x="4198" y="3756756"/>
        <a:ext cx="1558258" cy="1038839"/>
      </dsp:txXfrm>
    </dsp:sp>
    <dsp:sp modelId="{457D8DAC-8039-4429-A5AB-6937DE5A20B0}">
      <dsp:nvSpPr>
        <dsp:cNvPr id="0" name=""/>
        <dsp:cNvSpPr/>
      </dsp:nvSpPr>
      <dsp:spPr>
        <a:xfrm>
          <a:off x="2809064" y="3341220"/>
          <a:ext cx="1012868" cy="415535"/>
        </a:xfrm>
        <a:custGeom>
          <a:avLst/>
          <a:gdLst/>
          <a:ahLst/>
          <a:cxnLst/>
          <a:rect l="0" t="0" r="0" b="0"/>
          <a:pathLst>
            <a:path>
              <a:moveTo>
                <a:pt x="1012868" y="0"/>
              </a:moveTo>
              <a:lnTo>
                <a:pt x="1012868" y="207767"/>
              </a:lnTo>
              <a:lnTo>
                <a:pt x="0" y="207767"/>
              </a:lnTo>
              <a:lnTo>
                <a:pt x="0" y="415535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9E910E-4C9F-4D9D-AACB-9C05294C5ED0}">
      <dsp:nvSpPr>
        <dsp:cNvPr id="0" name=""/>
        <dsp:cNvSpPr/>
      </dsp:nvSpPr>
      <dsp:spPr>
        <a:xfrm>
          <a:off x="2029935" y="3756756"/>
          <a:ext cx="1558258" cy="10388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400" kern="1200" dirty="0" smtClean="0"/>
            <a:t>Ecológico</a:t>
          </a:r>
          <a:endParaRPr lang="es-GT" sz="1400" kern="1200" dirty="0"/>
        </a:p>
      </dsp:txBody>
      <dsp:txXfrm>
        <a:off x="2029935" y="3756756"/>
        <a:ext cx="1558258" cy="1038839"/>
      </dsp:txXfrm>
    </dsp:sp>
    <dsp:sp modelId="{1C2DC3AD-9441-44D5-B3A4-70219035A406}">
      <dsp:nvSpPr>
        <dsp:cNvPr id="0" name=""/>
        <dsp:cNvSpPr/>
      </dsp:nvSpPr>
      <dsp:spPr>
        <a:xfrm>
          <a:off x="3821933" y="3341220"/>
          <a:ext cx="1012868" cy="415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767"/>
              </a:lnTo>
              <a:lnTo>
                <a:pt x="1012868" y="207767"/>
              </a:lnTo>
              <a:lnTo>
                <a:pt x="1012868" y="415535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584A5A-FB56-4AE8-AD6F-833A20F6FB3A}">
      <dsp:nvSpPr>
        <dsp:cNvPr id="0" name=""/>
        <dsp:cNvSpPr/>
      </dsp:nvSpPr>
      <dsp:spPr>
        <a:xfrm>
          <a:off x="4055671" y="3756756"/>
          <a:ext cx="1558258" cy="10388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400" kern="1200" dirty="0" smtClean="0"/>
            <a:t>Juventud</a:t>
          </a:r>
          <a:endParaRPr lang="es-GT" sz="1400" kern="1200" dirty="0"/>
        </a:p>
      </dsp:txBody>
      <dsp:txXfrm>
        <a:off x="4055671" y="3756756"/>
        <a:ext cx="1558258" cy="1038839"/>
      </dsp:txXfrm>
    </dsp:sp>
    <dsp:sp modelId="{00998C98-82A6-479F-B064-7BA53C5F928F}">
      <dsp:nvSpPr>
        <dsp:cNvPr id="0" name=""/>
        <dsp:cNvSpPr/>
      </dsp:nvSpPr>
      <dsp:spPr>
        <a:xfrm>
          <a:off x="3821933" y="3341220"/>
          <a:ext cx="3038604" cy="415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767"/>
              </a:lnTo>
              <a:lnTo>
                <a:pt x="3038604" y="207767"/>
              </a:lnTo>
              <a:lnTo>
                <a:pt x="3038604" y="415535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C6C7FD-E991-438E-A261-7F7E88011E7C}">
      <dsp:nvSpPr>
        <dsp:cNvPr id="0" name=""/>
        <dsp:cNvSpPr/>
      </dsp:nvSpPr>
      <dsp:spPr>
        <a:xfrm>
          <a:off x="6081408" y="3756756"/>
          <a:ext cx="1558258" cy="10388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400" kern="1200" dirty="0" smtClean="0"/>
            <a:t>Comunicación</a:t>
          </a:r>
          <a:endParaRPr lang="es-GT" sz="1400" kern="1200" dirty="0"/>
        </a:p>
      </dsp:txBody>
      <dsp:txXfrm>
        <a:off x="6081408" y="3756756"/>
        <a:ext cx="1558258" cy="1038839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518832-B67D-44F1-8CE0-A3F70DA2F276}">
      <dsp:nvSpPr>
        <dsp:cNvPr id="0" name=""/>
        <dsp:cNvSpPr/>
      </dsp:nvSpPr>
      <dsp:spPr>
        <a:xfrm>
          <a:off x="2610339" y="341"/>
          <a:ext cx="1542097" cy="154209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200" kern="1200" smtClean="0"/>
            <a:t>Búsqueda de felicidad</a:t>
          </a:r>
          <a:endParaRPr lang="es-GT" sz="1200" kern="1200" dirty="0"/>
        </a:p>
      </dsp:txBody>
      <dsp:txXfrm>
        <a:off x="2610339" y="341"/>
        <a:ext cx="1542097" cy="1542097"/>
      </dsp:txXfrm>
    </dsp:sp>
    <dsp:sp modelId="{F6CA8D4B-C751-40F6-9C66-EFDAE80924D3}">
      <dsp:nvSpPr>
        <dsp:cNvPr id="0" name=""/>
        <dsp:cNvSpPr/>
      </dsp:nvSpPr>
      <dsp:spPr>
        <a:xfrm rot="2700000">
          <a:off x="3986924" y="1321778"/>
          <a:ext cx="410161" cy="5204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GT" sz="1000" kern="1200"/>
        </a:p>
      </dsp:txBody>
      <dsp:txXfrm rot="2700000">
        <a:off x="3986924" y="1321778"/>
        <a:ext cx="410161" cy="520458"/>
      </dsp:txXfrm>
    </dsp:sp>
    <dsp:sp modelId="{363FC677-C179-4FDC-A58D-EB564645B206}">
      <dsp:nvSpPr>
        <dsp:cNvPr id="0" name=""/>
        <dsp:cNvSpPr/>
      </dsp:nvSpPr>
      <dsp:spPr>
        <a:xfrm>
          <a:off x="4247990" y="1637992"/>
          <a:ext cx="1542097" cy="1542097"/>
        </a:xfrm>
        <a:prstGeom prst="ellipse">
          <a:avLst/>
        </a:prstGeom>
        <a:solidFill>
          <a:schemeClr val="accent2">
            <a:hueOff val="-6721063"/>
            <a:satOff val="2923"/>
            <a:lumOff val="85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200" kern="1200" dirty="0" smtClean="0"/>
            <a:t>Amar y ser amado</a:t>
          </a:r>
          <a:endParaRPr lang="es-GT" sz="1200" kern="1200" dirty="0"/>
        </a:p>
      </dsp:txBody>
      <dsp:txXfrm>
        <a:off x="4247990" y="1637992"/>
        <a:ext cx="1542097" cy="1542097"/>
      </dsp:txXfrm>
    </dsp:sp>
    <dsp:sp modelId="{AB97DD68-5F96-4C3D-9DD8-3C2CDFB7EF04}">
      <dsp:nvSpPr>
        <dsp:cNvPr id="0" name=""/>
        <dsp:cNvSpPr/>
      </dsp:nvSpPr>
      <dsp:spPr>
        <a:xfrm rot="8100000">
          <a:off x="4003340" y="2959429"/>
          <a:ext cx="410161" cy="5204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6721063"/>
            <a:satOff val="2923"/>
            <a:lumOff val="85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GT" sz="1000" kern="1200"/>
        </a:p>
      </dsp:txBody>
      <dsp:txXfrm rot="8100000">
        <a:off x="4003340" y="2959429"/>
        <a:ext cx="410161" cy="520458"/>
      </dsp:txXfrm>
    </dsp:sp>
    <dsp:sp modelId="{FA9A75FF-9E6F-4231-BD33-9C1FA47E030B}">
      <dsp:nvSpPr>
        <dsp:cNvPr id="0" name=""/>
        <dsp:cNvSpPr/>
      </dsp:nvSpPr>
      <dsp:spPr>
        <a:xfrm>
          <a:off x="2610339" y="3275643"/>
          <a:ext cx="1542097" cy="1542097"/>
        </a:xfrm>
        <a:prstGeom prst="ellipse">
          <a:avLst/>
        </a:prstGeom>
        <a:solidFill>
          <a:schemeClr val="accent2">
            <a:hueOff val="-13442126"/>
            <a:satOff val="5846"/>
            <a:lumOff val="170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200" kern="1200" dirty="0" smtClean="0"/>
            <a:t>Búsqueda de conocimiento</a:t>
          </a:r>
          <a:endParaRPr lang="es-GT" sz="1200" kern="1200" dirty="0"/>
        </a:p>
      </dsp:txBody>
      <dsp:txXfrm>
        <a:off x="2610339" y="3275643"/>
        <a:ext cx="1542097" cy="1542097"/>
      </dsp:txXfrm>
    </dsp:sp>
    <dsp:sp modelId="{878AEAAC-BDBD-4E0A-A417-6F59FE32828D}">
      <dsp:nvSpPr>
        <dsp:cNvPr id="0" name=""/>
        <dsp:cNvSpPr/>
      </dsp:nvSpPr>
      <dsp:spPr>
        <a:xfrm rot="13500000">
          <a:off x="2365689" y="2975845"/>
          <a:ext cx="410161" cy="5204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3442126"/>
            <a:satOff val="5846"/>
            <a:lumOff val="170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GT" sz="1000" kern="1200"/>
        </a:p>
      </dsp:txBody>
      <dsp:txXfrm rot="13500000">
        <a:off x="2365689" y="2975845"/>
        <a:ext cx="410161" cy="520458"/>
      </dsp:txXfrm>
    </dsp:sp>
    <dsp:sp modelId="{4C331593-9308-4A76-A7BA-3702FC19AD67}">
      <dsp:nvSpPr>
        <dsp:cNvPr id="0" name=""/>
        <dsp:cNvSpPr/>
      </dsp:nvSpPr>
      <dsp:spPr>
        <a:xfrm>
          <a:off x="972688" y="1637992"/>
          <a:ext cx="1542097" cy="1542097"/>
        </a:xfrm>
        <a:prstGeom prst="ellipse">
          <a:avLst/>
        </a:prstGeom>
        <a:solidFill>
          <a:schemeClr val="accent2">
            <a:hueOff val="-20163188"/>
            <a:satOff val="8769"/>
            <a:lumOff val="255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200" kern="1200" dirty="0" smtClean="0"/>
            <a:t>Sentido de Trascendencia</a:t>
          </a:r>
          <a:endParaRPr lang="es-GT" sz="1200" kern="1200" dirty="0"/>
        </a:p>
      </dsp:txBody>
      <dsp:txXfrm>
        <a:off x="972688" y="1637992"/>
        <a:ext cx="1542097" cy="1542097"/>
      </dsp:txXfrm>
    </dsp:sp>
    <dsp:sp modelId="{C19BFDF2-746E-4830-BC62-ED62D1FFAC96}">
      <dsp:nvSpPr>
        <dsp:cNvPr id="0" name=""/>
        <dsp:cNvSpPr/>
      </dsp:nvSpPr>
      <dsp:spPr>
        <a:xfrm rot="18900000">
          <a:off x="2349273" y="1338194"/>
          <a:ext cx="410161" cy="5204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20163188"/>
            <a:satOff val="8769"/>
            <a:lumOff val="255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GT" sz="1000" kern="1200"/>
        </a:p>
      </dsp:txBody>
      <dsp:txXfrm rot="18900000">
        <a:off x="2349273" y="1338194"/>
        <a:ext cx="410161" cy="5204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E5F1F6C-659E-4DC6-9444-D51447F40624}" type="datetimeFigureOut">
              <a:rPr lang="es-ES"/>
              <a:pPr>
                <a:defRPr/>
              </a:pPr>
              <a:t>12/02/2010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C19F6E9-FBCD-47DB-B812-12EAD825EDE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riángulo rectángulo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15 Grupo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5 Forma libre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9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11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CF1836D-CD07-4F3E-8124-AE98CB75EA45}" type="datetime1">
              <a:rPr lang="es-ES"/>
              <a:pPr>
                <a:defRPr/>
              </a:pPr>
              <a:t>12/02/2010</a:t>
            </a:fld>
            <a:endParaRPr lang="es-ES"/>
          </a:p>
        </p:txBody>
      </p:sp>
      <p:sp>
        <p:nvSpPr>
          <p:cNvPr id="12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3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ED1E4E9-5EA7-465F-A8E5-7A709DB8B66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2BF08-E0C1-4B8B-831F-2B14FF10AFEA}" type="datetime1">
              <a:rPr lang="es-ES"/>
              <a:pPr>
                <a:defRPr/>
              </a:pPr>
              <a:t>12/02/2010</a:t>
            </a:fld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F83D3-F8E7-4D24-991A-CA0A7574A4B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heurón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4 Cheurón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24B9D0A-749A-4DEC-BA61-4D6534141F40}" type="datetime1">
              <a:rPr lang="es-ES"/>
              <a:pPr>
                <a:defRPr/>
              </a:pPr>
              <a:t>12/02/2010</a:t>
            </a:fld>
            <a:endParaRPr lang="es-ES"/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7449A10-3264-4C91-BFAB-D6F366B5DE4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C848551-99F9-4B85-8230-E4AAF2FF8B73}" type="datetime1">
              <a:rPr lang="es-ES"/>
              <a:pPr>
                <a:defRPr/>
              </a:pPr>
              <a:t>12/02/2010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CDFFC21-DA3B-4868-9845-FE7657B7267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EE3B935-E2DA-4954-B810-F9EBB3D14F30}" type="datetime1">
              <a:rPr lang="es-ES"/>
              <a:pPr>
                <a:defRPr/>
              </a:pPr>
              <a:t>12/02/2010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DEA3146-4079-4C57-8ECF-F20D8666E09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4B1446C-D59B-48F3-8CB8-7371516EA80C}" type="datetime1">
              <a:rPr lang="es-ES"/>
              <a:pPr>
                <a:defRPr/>
              </a:pPr>
              <a:t>12/02/2010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04A27F6-1B78-4A09-8113-E39E3B58257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0F0B8-7FEB-450C-9BE1-2522C471399F}" type="datetime1">
              <a:rPr lang="es-ES"/>
              <a:pPr>
                <a:defRPr/>
              </a:pPr>
              <a:t>12/02/2010</a:t>
            </a:fld>
            <a:endParaRPr lang="es-ES"/>
          </a:p>
        </p:txBody>
      </p:sp>
      <p:sp>
        <p:nvSpPr>
          <p:cNvPr id="3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3F8B8-B61D-42CC-B426-7C4283931B7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5B65E0F-7EF6-4A52-871B-C4864CB4F3E7}" type="datetime1">
              <a:rPr lang="es-ES"/>
              <a:pPr>
                <a:defRPr/>
              </a:pPr>
              <a:t>12/02/2010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B82CEDE-3062-4BB8-B5E7-849E30514C3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Forma libre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5 Forma libre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6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Cheurón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9 Cheurón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1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3D97D43-FD24-498A-A611-E61A5067FD0B}" type="datetime1">
              <a:rPr lang="es-ES"/>
              <a:pPr>
                <a:defRPr/>
              </a:pPr>
              <a:t>12/02/2010</a:t>
            </a:fld>
            <a:endParaRPr lang="es-ES"/>
          </a:p>
        </p:txBody>
      </p:sp>
      <p:sp>
        <p:nvSpPr>
          <p:cNvPr id="12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3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3EF0C82-6256-42C5-98D5-714B4DD1C5D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4FC00-DEFF-4954-A1C3-EA2C0D9AAA4F}" type="datetime1">
              <a:rPr lang="es-ES"/>
              <a:pPr>
                <a:defRPr/>
              </a:pPr>
              <a:t>12/02/2010</a:t>
            </a:fld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ADEB6-019D-46FB-AE16-10AF887FE7D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DF47B-B96E-45DC-B619-212686E8BD7F}" type="datetime1">
              <a:rPr lang="es-ES"/>
              <a:pPr>
                <a:defRPr/>
              </a:pPr>
              <a:t>12/02/2010</a:t>
            </a:fld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3BD2B-4065-415B-B58A-ED8128A19EA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33" name="29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1CF0A395-AF48-4793-9F50-278BD75A6F86}" type="datetime1">
              <a:rPr lang="es-ES"/>
              <a:pPr>
                <a:defRPr/>
              </a:pPr>
              <a:t>12/02/2010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54F61BF6-9772-4767-8858-41156098B24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1" r:id="rId2"/>
    <p:sldLayoutId id="2147483786" r:id="rId3"/>
    <p:sldLayoutId id="2147483787" r:id="rId4"/>
    <p:sldLayoutId id="2147483788" r:id="rId5"/>
    <p:sldLayoutId id="2147483789" r:id="rId6"/>
    <p:sldLayoutId id="2147483782" r:id="rId7"/>
    <p:sldLayoutId id="2147483790" r:id="rId8"/>
    <p:sldLayoutId id="2147483791" r:id="rId9"/>
    <p:sldLayoutId id="2147483783" r:id="rId10"/>
    <p:sldLayoutId id="2147483784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357313" y="500063"/>
            <a:ext cx="7407275" cy="211455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GT" sz="4100" b="1" dirty="0">
                <a:solidFill>
                  <a:schemeClr val="tx2">
                    <a:satMod val="130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es-GT" sz="4100" b="1" dirty="0">
                <a:solidFill>
                  <a:schemeClr val="tx2">
                    <a:satMod val="130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s-GT" sz="4100" b="1" dirty="0">
                <a:solidFill>
                  <a:schemeClr val="tx2">
                    <a:satMod val="130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es-GT" sz="4100" b="1" dirty="0">
                <a:solidFill>
                  <a:schemeClr val="tx2">
                    <a:satMod val="130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s-GT" sz="4100" b="1" dirty="0">
                <a:solidFill>
                  <a:schemeClr val="tx2">
                    <a:satMod val="130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EXCELENCIA ACADÉMICA CON VALORES</a:t>
            </a:r>
            <a:endParaRPr lang="es-ES" sz="4100" b="1" dirty="0">
              <a:solidFill>
                <a:schemeClr val="tx2">
                  <a:satMod val="130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2 Subtítulo"/>
          <p:cNvSpPr txBox="1">
            <a:spLocks/>
          </p:cNvSpPr>
          <p:nvPr/>
        </p:nvSpPr>
        <p:spPr>
          <a:xfrm>
            <a:off x="1214438" y="3143250"/>
            <a:ext cx="7407275" cy="271462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65125" indent="-255588" algn="ctr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2"/>
              <a:buNone/>
              <a:defRPr/>
            </a:pPr>
            <a:r>
              <a:rPr lang="es-GT" sz="3500" dirty="0">
                <a:latin typeface="+mn-lt"/>
              </a:rPr>
              <a:t>Dirigido a Docentes de </a:t>
            </a:r>
            <a:r>
              <a:rPr lang="es-GT" sz="3500" dirty="0" smtClean="0">
                <a:latin typeface="+mn-lt"/>
              </a:rPr>
              <a:t>Campus y Sedes Regionales, </a:t>
            </a:r>
            <a:r>
              <a:rPr lang="es-GT" sz="3500" dirty="0">
                <a:latin typeface="+mn-lt"/>
              </a:rPr>
              <a:t>Universidad Rafael Landívar</a:t>
            </a:r>
          </a:p>
          <a:p>
            <a:pPr marL="365125" indent="-255588" algn="r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2"/>
              <a:buNone/>
              <a:defRPr/>
            </a:pPr>
            <a:r>
              <a:rPr lang="es-GT" sz="2100" i="1" dirty="0">
                <a:latin typeface="+mn-lt"/>
              </a:rPr>
              <a:t>Programa de Fortalecimiento Académico de Campus y Sedes Regionales-PROFASR.  Universidad Rafael Landívar</a:t>
            </a:r>
          </a:p>
          <a:p>
            <a:pPr marL="365125" indent="-255588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2"/>
              <a:buNone/>
              <a:defRPr/>
            </a:pPr>
            <a:endParaRPr lang="es-GT" sz="2400" i="1" dirty="0">
              <a:latin typeface="+mn-lt"/>
            </a:endParaRPr>
          </a:p>
          <a:p>
            <a:pPr marL="365125" indent="-255588" algn="ctr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r>
              <a:rPr lang="es-GT" sz="2200" i="1" dirty="0">
                <a:latin typeface="+mn-lt"/>
              </a:rPr>
              <a:t>Sábado 16 de enero de 2010</a:t>
            </a:r>
          </a:p>
          <a:p>
            <a:pPr marL="365125" indent="-255588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2"/>
              <a:buNone/>
              <a:defRPr/>
            </a:pPr>
            <a:endParaRPr lang="es-ES" sz="2700" dirty="0">
              <a:latin typeface="+mn-lt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D523E1-B85F-4FBB-A00A-900EA7E24BC5}" type="slidenum">
              <a:rPr lang="es-ES" smtClean="0"/>
              <a:pPr>
                <a:defRPr/>
              </a:pPr>
              <a:t>1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C795DB-A345-4B7C-B152-73BFDBFB427B}" type="slidenum">
              <a:rPr lang="es-ES" smtClean="0"/>
              <a:pPr>
                <a:defRPr/>
              </a:pPr>
              <a:t>2</a:t>
            </a:fld>
            <a:endParaRPr lang="es-ES"/>
          </a:p>
        </p:txBody>
      </p:sp>
      <p:grpSp>
        <p:nvGrpSpPr>
          <p:cNvPr id="10244" name="Group 4"/>
          <p:cNvGrpSpPr>
            <a:grpSpLocks noGrp="1"/>
          </p:cNvGrpSpPr>
          <p:nvPr>
            <p:ph idx="1"/>
          </p:nvPr>
        </p:nvGrpSpPr>
        <p:grpSpPr bwMode="auto">
          <a:xfrm>
            <a:off x="457200" y="1481138"/>
            <a:ext cx="8229600" cy="4525962"/>
            <a:chOff x="768" y="723"/>
            <a:chExt cx="4608" cy="3046"/>
          </a:xfrm>
        </p:grpSpPr>
        <p:pic>
          <p:nvPicPr>
            <p:cNvPr id="10245" name="Picture 5" descr="7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76" y="723"/>
              <a:ext cx="3607" cy="2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46" name="Text Box 6"/>
            <p:cNvSpPr txBox="1">
              <a:spLocks noChangeArrowheads="1"/>
            </p:cNvSpPr>
            <p:nvPr/>
          </p:nvSpPr>
          <p:spPr bwMode="auto">
            <a:xfrm>
              <a:off x="768" y="3168"/>
              <a:ext cx="4608" cy="60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s-CO" sz="2000" b="1"/>
                <a:t>“Bienvenida a la Universidad. … sé que su título es en Ingeniería y que no recibió formación para enseñar, pero a todos nos pasó lo mismo...suerte” 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85786" y="785794"/>
            <a:ext cx="7772400" cy="1829761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dirty="0" smtClean="0"/>
              <a:t>CALIDAD ACADÉMICA DESDE EL AULA</a:t>
            </a:r>
            <a:endParaRPr lang="es-ES" dirty="0"/>
          </a:p>
        </p:txBody>
      </p:sp>
      <p:sp>
        <p:nvSpPr>
          <p:cNvPr id="11267" name="2 Subtítulo"/>
          <p:cNvSpPr>
            <a:spLocks noGrp="1"/>
          </p:cNvSpPr>
          <p:nvPr>
            <p:ph type="subTitle" idx="1"/>
          </p:nvPr>
        </p:nvSpPr>
        <p:spPr>
          <a:xfrm>
            <a:off x="714375" y="3714750"/>
            <a:ext cx="7772400" cy="1428750"/>
          </a:xfrm>
        </p:spPr>
        <p:txBody>
          <a:bodyPr/>
          <a:lstStyle/>
          <a:p>
            <a:pPr marR="0" algn="ctr" eaLnBrk="1" hangingPunct="1"/>
            <a:r>
              <a:rPr lang="es-ES" smtClean="0"/>
              <a:t>Amparito Valenzuela</a:t>
            </a:r>
          </a:p>
          <a:p>
            <a:pPr marR="0" algn="ctr" eaLnBrk="1" hangingPunct="1"/>
            <a:r>
              <a:rPr lang="es-ES" smtClean="0"/>
              <a:t>Ingrid Ambrosy</a:t>
            </a:r>
          </a:p>
          <a:p>
            <a:pPr marR="0" algn="ctr" eaLnBrk="1" hangingPunct="1"/>
            <a:r>
              <a:rPr lang="es-ES" smtClean="0"/>
              <a:t>PROFASR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ABF0A-D633-4F9F-ACFA-78A5AE26AA30}" type="slidenum">
              <a:rPr lang="es-ES" smtClean="0"/>
              <a:pPr>
                <a:defRPr/>
              </a:pPr>
              <a:t>3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214282" y="1481138"/>
          <a:ext cx="8643998" cy="4805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defRPr/>
            </a:pPr>
            <a:r>
              <a:rPr lang="es-GT" sz="2800" dirty="0" smtClean="0"/>
              <a:t>PERFIL DEL EDUCADOR LANDIVARIANO</a:t>
            </a:r>
            <a:endParaRPr lang="es-GT" sz="28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E0249D-A6B6-451C-BA1A-EF6BE4478D14}" type="slidenum">
              <a:rPr lang="es-ES" smtClean="0"/>
              <a:pPr>
                <a:defRPr/>
              </a:pPr>
              <a:t>4</a:t>
            </a:fld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1571625" y="5357813"/>
            <a:ext cx="4932363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GT" dirty="0">
                <a:latin typeface="+mj-lt"/>
              </a:rPr>
              <a:t>Cumplimiento de acciones administrativas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Marcador de contenido"/>
          <p:cNvSpPr>
            <a:spLocks noGrp="1"/>
          </p:cNvSpPr>
          <p:nvPr>
            <p:ph idx="1"/>
          </p:nvPr>
        </p:nvSpPr>
        <p:spPr>
          <a:xfrm>
            <a:off x="457200" y="3857625"/>
            <a:ext cx="8229600" cy="2149475"/>
          </a:xfrm>
        </p:spPr>
        <p:txBody>
          <a:bodyPr/>
          <a:lstStyle/>
          <a:p>
            <a:pPr eaLnBrk="1" hangingPunct="1"/>
            <a:endParaRPr lang="es-ES" smtClean="0">
              <a:latin typeface="Calibri" pitchFamily="34" charset="0"/>
            </a:endParaRPr>
          </a:p>
          <a:p>
            <a:pPr eaLnBrk="1" hangingPunct="1"/>
            <a:endParaRPr lang="es-ES" smtClean="0">
              <a:latin typeface="Calibri" pitchFamily="34" charset="0"/>
            </a:endParaRPr>
          </a:p>
          <a:p>
            <a:pPr eaLnBrk="1" hangingPunct="1"/>
            <a:endParaRPr lang="es-ES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3EADFB-9FAC-4E4B-9208-2018616C9EDB}" type="slidenum">
              <a:rPr lang="es-ES" smtClean="0"/>
              <a:pPr>
                <a:defRPr/>
              </a:pPr>
              <a:t>5</a:t>
            </a:fld>
            <a:endParaRPr lang="es-ES"/>
          </a:p>
        </p:txBody>
      </p:sp>
      <p:graphicFrame>
        <p:nvGraphicFramePr>
          <p:cNvPr id="5" name="4 Diagrama"/>
          <p:cNvGraphicFramePr/>
          <p:nvPr/>
        </p:nvGraphicFramePr>
        <p:xfrm>
          <a:off x="357158" y="357166"/>
          <a:ext cx="8072494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C781C7-41D9-4FFF-8D27-55E9B6432EA4}" type="slidenum">
              <a:rPr lang="es-ES" smtClean="0"/>
              <a:pPr>
                <a:defRPr/>
              </a:pPr>
              <a:t>6</a:t>
            </a:fld>
            <a:endParaRPr lang="es-ES"/>
          </a:p>
        </p:txBody>
      </p:sp>
      <p:graphicFrame>
        <p:nvGraphicFramePr>
          <p:cNvPr id="7" name="6 Diagrama"/>
          <p:cNvGraphicFramePr/>
          <p:nvPr/>
        </p:nvGraphicFramePr>
        <p:xfrm>
          <a:off x="857224" y="571480"/>
          <a:ext cx="7643866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FDD4B6-E2F7-4FB6-8FE7-7A6134D8BEF9}" type="slidenum">
              <a:rPr lang="es-ES" smtClean="0"/>
              <a:pPr>
                <a:defRPr/>
              </a:pPr>
              <a:t>7</a:t>
            </a:fld>
            <a:endParaRPr lang="es-ES"/>
          </a:p>
        </p:txBody>
      </p:sp>
      <p:graphicFrame>
        <p:nvGraphicFramePr>
          <p:cNvPr id="7" name="6 Diagrama"/>
          <p:cNvGraphicFramePr/>
          <p:nvPr/>
        </p:nvGraphicFramePr>
        <p:xfrm>
          <a:off x="857224" y="571480"/>
          <a:ext cx="7643866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7C41E4-6104-4A02-A0A0-05C77B7CB740}" type="slidenum">
              <a:rPr lang="es-ES" smtClean="0"/>
              <a:pPr>
                <a:defRPr/>
              </a:pPr>
              <a:t>8</a:t>
            </a:fld>
            <a:endParaRPr lang="es-ES"/>
          </a:p>
        </p:txBody>
      </p:sp>
      <p:graphicFrame>
        <p:nvGraphicFramePr>
          <p:cNvPr id="5" name="4 Diagrama"/>
          <p:cNvGraphicFramePr/>
          <p:nvPr/>
        </p:nvGraphicFramePr>
        <p:xfrm>
          <a:off x="857224" y="571480"/>
          <a:ext cx="7643866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86DD3A-B495-40FC-B496-092A4BB0C67B}" type="slidenum">
              <a:rPr lang="es-ES" smtClean="0"/>
              <a:pPr>
                <a:defRPr/>
              </a:pPr>
              <a:t>9</a:t>
            </a:fld>
            <a:endParaRPr lang="es-ES"/>
          </a:p>
        </p:txBody>
      </p:sp>
      <p:graphicFrame>
        <p:nvGraphicFramePr>
          <p:cNvPr id="5" name="4 Diagrama"/>
          <p:cNvGraphicFramePr/>
          <p:nvPr/>
        </p:nvGraphicFramePr>
        <p:xfrm>
          <a:off x="857224" y="571480"/>
          <a:ext cx="7643866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/>
              <a:t>Experiencias vinculadas 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B9948A-F9F3-457A-882F-FC570D77CA88}" type="slidenum">
              <a:rPr lang="es-ES" smtClean="0"/>
              <a:pPr>
                <a:defRPr/>
              </a:pPr>
              <a:t>10</a:t>
            </a:fld>
            <a:endParaRPr lang="es-ES"/>
          </a:p>
        </p:txBody>
      </p:sp>
      <p:graphicFrame>
        <p:nvGraphicFramePr>
          <p:cNvPr id="5" name="4 Diagrama"/>
          <p:cNvGraphicFramePr/>
          <p:nvPr/>
        </p:nvGraphicFramePr>
        <p:xfrm>
          <a:off x="1524000" y="1397000"/>
          <a:ext cx="6762776" cy="4818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contenido"/>
          <p:cNvSpPr>
            <a:spLocks noGrp="1"/>
          </p:cNvSpPr>
          <p:nvPr>
            <p:ph idx="1"/>
          </p:nvPr>
        </p:nvSpPr>
        <p:spPr>
          <a:xfrm>
            <a:off x="357188" y="1857375"/>
            <a:ext cx="8229600" cy="4525963"/>
          </a:xfrm>
        </p:spPr>
        <p:txBody>
          <a:bodyPr/>
          <a:lstStyle/>
          <a:p>
            <a:pPr eaLnBrk="1" hangingPunct="1"/>
            <a:r>
              <a:rPr lang="es-ES" smtClean="0">
                <a:latin typeface="Calibri" pitchFamily="34" charset="0"/>
              </a:rPr>
              <a:t>Única privada con función social</a:t>
            </a:r>
          </a:p>
          <a:p>
            <a:pPr eaLnBrk="1" hangingPunct="1"/>
            <a:r>
              <a:rPr lang="es-ES" smtClean="0">
                <a:latin typeface="Calibri" pitchFamily="34" charset="0"/>
              </a:rPr>
              <a:t>Excelencia académica con formación en valores</a:t>
            </a:r>
          </a:p>
          <a:p>
            <a:pPr eaLnBrk="1" hangingPunct="1"/>
            <a:r>
              <a:rPr lang="es-ES" smtClean="0">
                <a:latin typeface="Calibri" pitchFamily="34" charset="0"/>
              </a:rPr>
              <a:t>Pionera en espacios importantes para proceso de construcción de la paz</a:t>
            </a:r>
          </a:p>
          <a:p>
            <a:pPr eaLnBrk="1" hangingPunct="1"/>
            <a:r>
              <a:rPr lang="es-ES" smtClean="0">
                <a:latin typeface="Calibri" pitchFamily="34" charset="0"/>
              </a:rPr>
              <a:t>Comprensión de multiculturalidad e interculturalidad</a:t>
            </a:r>
          </a:p>
          <a:p>
            <a:pPr eaLnBrk="1" hangingPunct="1"/>
            <a:r>
              <a:rPr lang="es-ES" smtClean="0">
                <a:latin typeface="Calibri" pitchFamily="34" charset="0"/>
              </a:rPr>
              <a:t>Generación de propuestas concretas para el mejoramiento del país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/>
              <a:t>Diferencia de </a:t>
            </a:r>
            <a:r>
              <a:rPr lang="es-ES" dirty="0" err="1" smtClean="0"/>
              <a:t>Landívar</a:t>
            </a:r>
            <a:r>
              <a:rPr lang="es-ES" dirty="0" smtClean="0"/>
              <a:t> y otras universidades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476835-A30B-41A4-A7D9-5D072A4ED9E4}" type="slidenum">
              <a:rPr lang="es-ES" smtClean="0"/>
              <a:pPr>
                <a:defRPr/>
              </a:pPr>
              <a:t>11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>
              <a:latin typeface="Calibri" pitchFamily="34" charset="0"/>
            </a:endParaRPr>
          </a:p>
          <a:p>
            <a:pPr eaLnBrk="1" hangingPunct="1"/>
            <a:r>
              <a:rPr lang="es-ES" smtClean="0">
                <a:latin typeface="Calibri" pitchFamily="34" charset="0"/>
              </a:rPr>
              <a:t>Contextualización</a:t>
            </a:r>
          </a:p>
          <a:p>
            <a:pPr eaLnBrk="1" hangingPunct="1"/>
            <a:r>
              <a:rPr lang="es-ES" smtClean="0">
                <a:latin typeface="Calibri" pitchFamily="34" charset="0"/>
              </a:rPr>
              <a:t>Experiencia</a:t>
            </a:r>
          </a:p>
          <a:p>
            <a:pPr eaLnBrk="1" hangingPunct="1"/>
            <a:r>
              <a:rPr lang="es-ES" smtClean="0">
                <a:latin typeface="Calibri" pitchFamily="34" charset="0"/>
              </a:rPr>
              <a:t>Reflexión</a:t>
            </a:r>
          </a:p>
          <a:p>
            <a:pPr eaLnBrk="1" hangingPunct="1"/>
            <a:r>
              <a:rPr lang="es-ES" smtClean="0">
                <a:latin typeface="Calibri" pitchFamily="34" charset="0"/>
              </a:rPr>
              <a:t>Acción</a:t>
            </a:r>
          </a:p>
          <a:p>
            <a:pPr eaLnBrk="1" hangingPunct="1"/>
            <a:r>
              <a:rPr lang="es-ES" smtClean="0">
                <a:latin typeface="Calibri" pitchFamily="34" charset="0"/>
              </a:rPr>
              <a:t>Evaluación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/>
              <a:t>Pedagogía Ignaciana </a:t>
            </a:r>
            <a:br>
              <a:rPr lang="es-ES" dirty="0" smtClean="0"/>
            </a:br>
            <a:r>
              <a:rPr lang="es-ES" smtClean="0"/>
              <a:t>Planteamiento práctico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651D07-E2C4-4EAD-B96E-9FF28340B228}" type="slidenum">
              <a:rPr lang="es-ES" smtClean="0"/>
              <a:pPr>
                <a:defRPr/>
              </a:pPr>
              <a:t>12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2938" y="214313"/>
            <a:ext cx="5429250" cy="1323975"/>
          </a:xfrm>
          <a:noFill/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1428750"/>
            <a:ext cx="54292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" y="2571750"/>
            <a:ext cx="542925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" y="3571875"/>
            <a:ext cx="542925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" y="4500563"/>
            <a:ext cx="54292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762073-5631-47AA-B88F-DD031FE58D4B}" type="slidenum">
              <a:rPr lang="es-ES" smtClean="0"/>
              <a:pPr>
                <a:defRPr/>
              </a:pPr>
              <a:t>13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214313" y="785813"/>
          <a:ext cx="8715436" cy="5970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87"/>
                <a:gridCol w="1984001"/>
                <a:gridCol w="1629716"/>
                <a:gridCol w="1629716"/>
                <a:gridCol w="2125716"/>
              </a:tblGrid>
              <a:tr h="486514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alibri" pitchFamily="34" charset="0"/>
                        </a:rPr>
                        <a:t>Método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alibri" pitchFamily="34" charset="0"/>
                        </a:rPr>
                        <a:t>Finalidad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alibri" pitchFamily="34" charset="0"/>
                        </a:rPr>
                        <a:t>Forma</a:t>
                      </a:r>
                      <a:r>
                        <a:rPr lang="es-ES" sz="1400" baseline="0" dirty="0" smtClean="0">
                          <a:latin typeface="Calibri" pitchFamily="34" charset="0"/>
                        </a:rPr>
                        <a:t> de trabajo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alibri" pitchFamily="34" charset="0"/>
                        </a:rPr>
                        <a:t>Modalidad de entrega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alibri" pitchFamily="34" charset="0"/>
                        </a:rPr>
                        <a:t>Evaluación centrada en competencias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896211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alibri" pitchFamily="34" charset="0"/>
                        </a:rPr>
                        <a:t>Expositivo</a:t>
                      </a:r>
                    </a:p>
                    <a:p>
                      <a:r>
                        <a:rPr lang="es-ES" sz="1400" dirty="0" smtClean="0">
                          <a:latin typeface="Calibri" pitchFamily="34" charset="0"/>
                        </a:rPr>
                        <a:t>Magistral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alibri" pitchFamily="34" charset="0"/>
                        </a:rPr>
                        <a:t>Compartir conocimientos (presentaciones/</a:t>
                      </a:r>
                      <a:r>
                        <a:rPr lang="es-ES" sz="1400" baseline="0" dirty="0" smtClean="0">
                          <a:latin typeface="Calibri" pitchFamily="34" charset="0"/>
                        </a:rPr>
                        <a:t> discurso)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endParaRPr lang="es-ES" sz="1400" dirty="0" smtClean="0">
                        <a:latin typeface="Calibri" pitchFamily="34" charset="0"/>
                      </a:endParaRPr>
                    </a:p>
                    <a:p>
                      <a:endParaRPr lang="es-ES" sz="1400" dirty="0" smtClean="0">
                        <a:latin typeface="Calibri" pitchFamily="34" charset="0"/>
                      </a:endParaRPr>
                    </a:p>
                    <a:p>
                      <a:endParaRPr lang="es-ES" sz="1400" dirty="0" smtClean="0">
                        <a:latin typeface="Calibri" pitchFamily="34" charset="0"/>
                      </a:endParaRPr>
                    </a:p>
                    <a:p>
                      <a:endParaRPr lang="es-ES" sz="1400" dirty="0" smtClean="0">
                        <a:latin typeface="Calibri" pitchFamily="34" charset="0"/>
                      </a:endParaRPr>
                    </a:p>
                    <a:p>
                      <a:pPr algn="ctr"/>
                      <a:endParaRPr lang="es-ES" sz="1400" dirty="0" smtClean="0">
                        <a:latin typeface="Calibri" pitchFamily="34" charset="0"/>
                      </a:endParaRPr>
                    </a:p>
                    <a:p>
                      <a:pPr algn="ctr"/>
                      <a:endParaRPr lang="es-ES" sz="1400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s-ES" sz="1400" dirty="0" smtClean="0">
                          <a:latin typeface="Calibri" pitchFamily="34" charset="0"/>
                        </a:rPr>
                        <a:t>PRESENCIAL 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Calibri" pitchFamily="34" charset="0"/>
                        </a:rPr>
                        <a:t>O 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Calibri" pitchFamily="34" charset="0"/>
                        </a:rPr>
                        <a:t>SEMIPRESENCIAL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alibri" pitchFamily="34" charset="0"/>
                        </a:rPr>
                        <a:t>Clases teóricas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1400" dirty="0" smtClean="0">
                          <a:latin typeface="Calibri" pitchFamily="34" charset="0"/>
                        </a:rPr>
                        <a:t>Evaluación referida</a:t>
                      </a:r>
                      <a:r>
                        <a:rPr lang="es-ES" sz="1400" baseline="0" dirty="0" smtClean="0">
                          <a:latin typeface="Calibri" pitchFamily="34" charset="0"/>
                        </a:rPr>
                        <a:t> al criterio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s-ES" sz="1400" baseline="0" dirty="0" smtClean="0">
                        <a:latin typeface="Calibri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1400" baseline="0" dirty="0" smtClean="0">
                          <a:latin typeface="Calibri" pitchFamily="34" charset="0"/>
                        </a:rPr>
                        <a:t>Evaluación integrada  y pertinente con las competencias a alcanzar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s-ES" sz="1400" baseline="0" dirty="0" smtClean="0">
                        <a:latin typeface="Calibri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1400" baseline="0" dirty="0" smtClean="0">
                          <a:latin typeface="Calibri" pitchFamily="34" charset="0"/>
                        </a:rPr>
                        <a:t>Evaluación continua y formativa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s-ES" sz="1400" baseline="0" dirty="0" smtClean="0">
                        <a:latin typeface="Calibri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1400" baseline="0" dirty="0" smtClean="0">
                          <a:latin typeface="Calibri" pitchFamily="34" charset="0"/>
                        </a:rPr>
                        <a:t>Impulsar una cultura de evaluación y autoevaluación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s-ES" sz="1400" baseline="0" dirty="0" smtClean="0">
                        <a:latin typeface="Calibri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S" sz="1400" baseline="0" dirty="0" smtClean="0">
                          <a:latin typeface="Calibri" pitchFamily="34" charset="0"/>
                        </a:rPr>
                        <a:t>Desarrollar la capacidad de integrar diferentes estrategias, procedimientos y técnicas de evaluación (conocimientos, habilidades, destrezas y valores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486514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alibri" pitchFamily="34" charset="0"/>
                        </a:rPr>
                        <a:t>Estudio de casos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alibri" pitchFamily="34" charset="0"/>
                        </a:rPr>
                        <a:t>Análisis de casos reales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6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alibri" pitchFamily="34" charset="0"/>
                        </a:rPr>
                        <a:t>Seminarios y talleres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600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691362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alibri" pitchFamily="34" charset="0"/>
                        </a:rPr>
                        <a:t>Resolución de Problemas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alibri" pitchFamily="34" charset="0"/>
                        </a:rPr>
                        <a:t>Aprendizaje activo a través de resolver</a:t>
                      </a:r>
                      <a:r>
                        <a:rPr lang="es-ES" sz="1400" baseline="0" dirty="0" smtClean="0">
                          <a:latin typeface="Calibri" pitchFamily="34" charset="0"/>
                        </a:rPr>
                        <a:t> problemas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6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alibri" pitchFamily="34" charset="0"/>
                        </a:rPr>
                        <a:t>Clases prácticas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600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896211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alibri" pitchFamily="34" charset="0"/>
                        </a:rPr>
                        <a:t>Elaboración de proyectos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alibri" pitchFamily="34" charset="0"/>
                        </a:rPr>
                        <a:t>Aplicación de conocimientos</a:t>
                      </a:r>
                      <a:r>
                        <a:rPr lang="es-ES" sz="1400" baseline="0" dirty="0" smtClean="0">
                          <a:latin typeface="Calibri" pitchFamily="34" charset="0"/>
                        </a:rPr>
                        <a:t> adquiridos en proyectos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6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alibri" pitchFamily="34" charset="0"/>
                        </a:rPr>
                        <a:t>Prácticas externas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600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486514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alibri" pitchFamily="34" charset="0"/>
                        </a:rPr>
                        <a:t>Aprendizaje</a:t>
                      </a:r>
                      <a:r>
                        <a:rPr lang="es-ES" sz="1400" baseline="0" dirty="0" smtClean="0">
                          <a:latin typeface="Calibri" pitchFamily="34" charset="0"/>
                        </a:rPr>
                        <a:t> </a:t>
                      </a:r>
                      <a:r>
                        <a:rPr lang="es-ES" sz="1400" dirty="0" smtClean="0">
                          <a:latin typeface="Calibri" pitchFamily="34" charset="0"/>
                        </a:rPr>
                        <a:t>Cooperativo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alibri" pitchFamily="34" charset="0"/>
                        </a:rPr>
                        <a:t>Trabajo en equipo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6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alibri" pitchFamily="34" charset="0"/>
                        </a:rPr>
                        <a:t>Tutorías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600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691362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alibri" pitchFamily="34" charset="0"/>
                        </a:rPr>
                        <a:t>Contrato de Aprendizaje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Calibri" pitchFamily="34" charset="0"/>
                        </a:rPr>
                        <a:t>Aprendizaje autónomo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alibri" pitchFamily="34" charset="0"/>
                        </a:rPr>
                        <a:t>AUTONOMO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Calibri" pitchFamily="34" charset="0"/>
                        </a:rPr>
                        <a:t>A DISTANCIA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alibri" pitchFamily="34" charset="0"/>
                        </a:rPr>
                        <a:t>Estudio dirigido y trabajo de grupos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600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1151764">
                <a:tc>
                  <a:txBody>
                    <a:bodyPr/>
                    <a:lstStyle/>
                    <a:p>
                      <a:endParaRPr lang="es-E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alibri" pitchFamily="34" charset="0"/>
                        </a:rPr>
                        <a:t>Estudio</a:t>
                      </a:r>
                      <a:r>
                        <a:rPr lang="es-ES" sz="1400" baseline="0" dirty="0" smtClean="0">
                          <a:latin typeface="Calibri" pitchFamily="34" charset="0"/>
                        </a:rPr>
                        <a:t> individual y trabajo autónomo</a:t>
                      </a:r>
                      <a:endParaRPr lang="es-ES" sz="1400" dirty="0">
                        <a:latin typeface="Calibri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91759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3200" dirty="0" smtClean="0"/>
              <a:t>Estructura de Aplicación de PPI</a:t>
            </a:r>
            <a:endParaRPr lang="es-ES" sz="32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0B07DF-2080-455B-AF4F-09EAE741D2E3}" type="slidenum">
              <a:rPr lang="es-ES" smtClean="0"/>
              <a:pPr>
                <a:defRPr/>
              </a:pPr>
              <a:t>14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32978B-6AD0-4D62-B1DD-21DEEDCB08F7}" type="slidenum">
              <a:rPr lang="es-ES" smtClean="0"/>
              <a:pPr>
                <a:defRPr/>
              </a:pPr>
              <a:t>15</a:t>
            </a:fld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28625" y="428625"/>
            <a:ext cx="8229600" cy="3162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800" b="1" dirty="0" smtClean="0">
                <a:latin typeface="Verdana" pitchFamily="34" charset="0"/>
                <a:cs typeface="Times New Roman" pitchFamily="18" charset="0"/>
              </a:rPr>
              <a:t>En un mundo en rápido cambio, se percibe la necesidad de una nueva visión y un nuevo modelo de enseñanza superior, que debería estar centrado en el estudiante… </a:t>
            </a:r>
          </a:p>
          <a:p>
            <a:pPr algn="ctr">
              <a:defRPr/>
            </a:pPr>
            <a:endParaRPr lang="es-ES" sz="2800" b="1" dirty="0"/>
          </a:p>
        </p:txBody>
      </p:sp>
      <p:sp>
        <p:nvSpPr>
          <p:cNvPr id="6" name="5 Rectángulo redondeado"/>
          <p:cNvSpPr/>
          <p:nvPr/>
        </p:nvSpPr>
        <p:spPr>
          <a:xfrm>
            <a:off x="4357688" y="4143375"/>
            <a:ext cx="3714750" cy="7143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s-GT" sz="1100" b="1" i="1" dirty="0">
                <a:solidFill>
                  <a:srgbClr val="C00000"/>
                </a:solidFill>
              </a:rPr>
              <a:t>Tomado de: Declaración Mundial de la Educación Superior en el siglo XXI. UNESCO. 9 de octubre de 1998.</a:t>
            </a:r>
            <a:endParaRPr lang="es-ES" sz="1100" b="1" i="1" dirty="0">
              <a:solidFill>
                <a:srgbClr val="C00000"/>
              </a:solidFill>
            </a:endParaRPr>
          </a:p>
        </p:txBody>
      </p:sp>
      <p:sp>
        <p:nvSpPr>
          <p:cNvPr id="23558" name="4 CuadroTexto"/>
          <p:cNvSpPr txBox="1">
            <a:spLocks noChangeArrowheads="1"/>
          </p:cNvSpPr>
          <p:nvPr/>
        </p:nvSpPr>
        <p:spPr bwMode="auto">
          <a:xfrm>
            <a:off x="2286000" y="5286375"/>
            <a:ext cx="5715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GT"/>
              <a:t>¡MUCHAS GRACIAS POR SU ATENCIÓN!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E052C25D9C8343A43F37E485CC8196" ma:contentTypeVersion="0" ma:contentTypeDescription="Create a new document." ma:contentTypeScope="" ma:versionID="623f1da53803ffe3e677ddcdc33cea5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1013E46-0CB6-40D1-AC5E-157A2AD13AF0}"/>
</file>

<file path=customXml/itemProps2.xml><?xml version="1.0" encoding="utf-8"?>
<ds:datastoreItem xmlns:ds="http://schemas.openxmlformats.org/officeDocument/2006/customXml" ds:itemID="{4594CE35-FF96-4554-B789-B44E35293BE8}"/>
</file>

<file path=customXml/itemProps3.xml><?xml version="1.0" encoding="utf-8"?>
<ds:datastoreItem xmlns:ds="http://schemas.openxmlformats.org/officeDocument/2006/customXml" ds:itemID="{09D23645-8BA4-45C5-93D7-56AD975642BF}"/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498</TotalTime>
  <Words>418</Words>
  <Application>Microsoft Office PowerPoint</Application>
  <PresentationFormat>Presentación en pantalla (4:3)</PresentationFormat>
  <Paragraphs>138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Arial</vt:lpstr>
      <vt:lpstr>Lucida Sans Unicode</vt:lpstr>
      <vt:lpstr>Wingdings 3</vt:lpstr>
      <vt:lpstr>Verdana</vt:lpstr>
      <vt:lpstr>Wingdings 2</vt:lpstr>
      <vt:lpstr>Calibri</vt:lpstr>
      <vt:lpstr>Times New Roman</vt:lpstr>
      <vt:lpstr>Concurrencia</vt:lpstr>
      <vt:lpstr>Diapositiva 1</vt:lpstr>
      <vt:lpstr>Diapositiva 2</vt:lpstr>
      <vt:lpstr>CALIDAD ACADÉMICA DESDE EL AULA</vt:lpstr>
      <vt:lpstr>PERFIL DEL EDUCADOR LANDIVARIANO</vt:lpstr>
      <vt:lpstr>Diapositiva 5</vt:lpstr>
      <vt:lpstr>Diapositiva 6</vt:lpstr>
      <vt:lpstr>Diapositiva 7</vt:lpstr>
      <vt:lpstr>Diapositiva 8</vt:lpstr>
      <vt:lpstr>Diapositiva 9</vt:lpstr>
      <vt:lpstr>Experiencias vinculadas a</vt:lpstr>
      <vt:lpstr>Diferencia de Landívar y otras universidades</vt:lpstr>
      <vt:lpstr>Pedagogía Ignaciana  Planteamiento práctico</vt:lpstr>
      <vt:lpstr>Diapositiva 13</vt:lpstr>
      <vt:lpstr>Estructura de Aplicación de PPI</vt:lpstr>
      <vt:lpstr>Diapositiva 15</vt:lpstr>
    </vt:vector>
  </TitlesOfParts>
  <Company>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CALIDAD ACADÉMICA DESDE EL AULA</dc:title>
  <dc:creator>Luis Adolfo</dc:creator>
  <cp:lastModifiedBy>Armando Najarro</cp:lastModifiedBy>
  <cp:revision>23</cp:revision>
  <dcterms:created xsi:type="dcterms:W3CDTF">2010-01-12T10:52:48Z</dcterms:created>
  <dcterms:modified xsi:type="dcterms:W3CDTF">2010-02-12T14:20:04Z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0x0101008FE052C25D9C8343A43F37E485CC8196</vt:lpwstr>
  </property>
</Properties>
</file>